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08E2F7-649C-4E15-91C7-EDCA5A47D326}" type="datetimeFigureOut">
              <a:rPr lang="en-US"/>
              <a:t>3/23/2020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33128C-5964-45F4-B8D2-47AB985859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958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33128C-5964-45F4-B8D2-47AB98585943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839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267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842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517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6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56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21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883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700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47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612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976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530A0-6570-4108-BFBE-FE28CCCB059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1E4B0-47B8-48F3-9BBD-0C7A64E05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335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results?search_query=body+coach+t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kwhelan@prioryacademies.co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cselby@prioryacademies.co.uk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UBMk30rjy0o" TargetMode="External"/><Relationship Id="rId13" Type="http://schemas.openxmlformats.org/officeDocument/2006/relationships/hyperlink" Target="https://www.youtube.com/watch?v=aBtP7008EfA" TargetMode="External"/><Relationship Id="rId3" Type="http://schemas.openxmlformats.org/officeDocument/2006/relationships/hyperlink" Target="https://www.youtube.com/watch?v=dogNpG2XVSE" TargetMode="External"/><Relationship Id="rId7" Type="http://schemas.openxmlformats.org/officeDocument/2006/relationships/hyperlink" Target="https://www.youtube.com/watch?v=1skBf6h2ksI" TargetMode="External"/><Relationship Id="rId12" Type="http://schemas.openxmlformats.org/officeDocument/2006/relationships/hyperlink" Target="https://www.youtube.com/watch?v=ZWk19OVon2k" TargetMode="External"/><Relationship Id="rId2" Type="http://schemas.openxmlformats.org/officeDocument/2006/relationships/hyperlink" Target="https://www.youtube.com/watch?v=6kJgTouHHe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wwkrup_TG6I" TargetMode="External"/><Relationship Id="rId11" Type="http://schemas.openxmlformats.org/officeDocument/2006/relationships/hyperlink" Target="https://www.youtube.com/watch?v=PQUgOOCxEEk" TargetMode="External"/><Relationship Id="rId5" Type="http://schemas.openxmlformats.org/officeDocument/2006/relationships/hyperlink" Target="https://www.youtube.com/watch?v=CBWQGb4LyAM" TargetMode="External"/><Relationship Id="rId10" Type="http://schemas.openxmlformats.org/officeDocument/2006/relationships/hyperlink" Target="https://www.youtube.com/watch?v=Zb2-LKY9Yr4" TargetMode="External"/><Relationship Id="rId4" Type="http://schemas.openxmlformats.org/officeDocument/2006/relationships/hyperlink" Target="https://www.youtube.com/watch?v=hJbRpHZr_d0" TargetMode="External"/><Relationship Id="rId9" Type="http://schemas.openxmlformats.org/officeDocument/2006/relationships/hyperlink" Target="https://www.youtube.com/watch?v=fHfTCd2q-r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kwhelan@prioryacademies.co.uk" TargetMode="External"/><Relationship Id="rId2" Type="http://schemas.openxmlformats.org/officeDocument/2006/relationships/hyperlink" Target="https://www.youtube.com/watch?v=bql6sIU2A7k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meCXyqfFbKY" TargetMode="External"/><Relationship Id="rId4" Type="http://schemas.openxmlformats.org/officeDocument/2006/relationships/hyperlink" Target="mailto:cselby@prioryacademies.co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5440" y="515938"/>
            <a:ext cx="9144000" cy="1655762"/>
          </a:xfrm>
          <a:ln w="76200">
            <a:solidFill>
              <a:srgbClr val="002060"/>
            </a:solidFill>
          </a:ln>
        </p:spPr>
        <p:txBody>
          <a:bodyPr>
            <a:normAutofit lnSpcReduction="10000"/>
          </a:bodyPr>
          <a:lstStyle/>
          <a:p>
            <a:r>
              <a:rPr lang="en-GB" sz="5400" b="1" dirty="0" smtClean="0"/>
              <a:t>Pembroke Academy </a:t>
            </a:r>
          </a:p>
          <a:p>
            <a:r>
              <a:rPr lang="en-GB" sz="5400" b="1" dirty="0" smtClean="0"/>
              <a:t>2 week PE challenge </a:t>
            </a:r>
            <a:endParaRPr lang="en-GB" sz="5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75" t="23531" r="17817" b="19966"/>
          <a:stretch/>
        </p:blipFill>
        <p:spPr>
          <a:xfrm>
            <a:off x="1811079" y="701195"/>
            <a:ext cx="1251783" cy="11067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4752" t="39196" r="62364" b="35915"/>
          <a:stretch/>
        </p:blipFill>
        <p:spPr>
          <a:xfrm>
            <a:off x="182885" y="2879405"/>
            <a:ext cx="3886232" cy="35721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75" t="23531" r="17817" b="19966"/>
          <a:stretch/>
        </p:blipFill>
        <p:spPr>
          <a:xfrm>
            <a:off x="9305351" y="701196"/>
            <a:ext cx="1251783" cy="11067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15440" y="2172603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Comic Sans MS" panose="030F0702030302020204" pitchFamily="66" charset="0"/>
              </a:rPr>
              <a:t>PEMBROKERS! Loads of daily sport, fitness and healthy eating activities to be getting on with in this power point while you’re at home!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69117" y="3130989"/>
            <a:ext cx="7607865" cy="3139321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 smtClean="0">
                <a:latin typeface="Comic Sans MS" panose="030F0702030302020204" pitchFamily="66" charset="0"/>
              </a:rPr>
              <a:t>The Body Coach TV</a:t>
            </a:r>
          </a:p>
          <a:p>
            <a:endParaRPr lang="en-US" b="1" u="sng" dirty="0">
              <a:latin typeface="Comic Sans MS" panose="030F0702030302020204" pitchFamily="66" charset="0"/>
            </a:endParaRPr>
          </a:p>
          <a:p>
            <a:r>
              <a:rPr lang="en-US" b="1" dirty="0" smtClean="0">
                <a:latin typeface="Comic Sans MS" panose="030F0702030302020204" pitchFamily="66" charset="0"/>
              </a:rPr>
              <a:t>Start your day feeling </a:t>
            </a:r>
            <a:r>
              <a:rPr lang="en-US" b="1" dirty="0" err="1" smtClean="0">
                <a:latin typeface="Comic Sans MS" panose="030F0702030302020204" pitchFamily="66" charset="0"/>
              </a:rPr>
              <a:t>energised</a:t>
            </a:r>
            <a:r>
              <a:rPr lang="en-US" b="1" dirty="0" smtClean="0">
                <a:latin typeface="Comic Sans MS" panose="030F0702030302020204" pitchFamily="66" charset="0"/>
              </a:rPr>
              <a:t> with Joe Wicks </a:t>
            </a:r>
            <a:r>
              <a:rPr lang="en-US" b="1" i="1" u="sng" dirty="0" smtClean="0">
                <a:latin typeface="Comic Sans MS" panose="030F0702030302020204" pitchFamily="66" charset="0"/>
              </a:rPr>
              <a:t>The Body Coach</a:t>
            </a:r>
            <a:r>
              <a:rPr lang="en-US" b="1" dirty="0" smtClean="0">
                <a:latin typeface="Comic Sans MS" panose="030F0702030302020204" pitchFamily="66" charset="0"/>
              </a:rPr>
              <a:t>! </a:t>
            </a:r>
          </a:p>
          <a:p>
            <a:endParaRPr lang="en-US" b="1" dirty="0" smtClean="0">
              <a:latin typeface="Comic Sans MS" panose="030F0702030302020204" pitchFamily="66" charset="0"/>
            </a:endParaRPr>
          </a:p>
          <a:p>
            <a:r>
              <a:rPr lang="en-US" b="1" dirty="0" smtClean="0">
                <a:latin typeface="Comic Sans MS" panose="030F0702030302020204" pitchFamily="66" charset="0"/>
              </a:rPr>
              <a:t>30 minute live workout in your home!</a:t>
            </a:r>
            <a:endParaRPr lang="en-US" b="1" i="1" u="sng" dirty="0" smtClean="0">
              <a:latin typeface="Comic Sans MS" panose="030F0702030302020204" pitchFamily="66" charset="0"/>
            </a:endParaRP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Do </a:t>
            </a:r>
            <a:r>
              <a:rPr lang="en-US" dirty="0">
                <a:latin typeface="Comic Sans MS" panose="030F0702030302020204" pitchFamily="66" charset="0"/>
              </a:rPr>
              <a:t>it in your bedroom, living room, kitchen, or even your garden!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Every morning Monday to Friday from 9:00am with Joe Wicks!</a:t>
            </a:r>
          </a:p>
          <a:p>
            <a:endParaRPr lang="en-US" dirty="0"/>
          </a:p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www.youtube.com/results?search_query=body+coach+tv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3330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43396" y="1645920"/>
            <a:ext cx="3063240" cy="2125980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1 – Find a yoga session on you tube and complete the session. </a:t>
            </a:r>
          </a:p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Can you make up any of your own moves?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https://www.youtube.com/watch?v=7kgZnJqzNaU</a:t>
            </a:r>
            <a:endParaRPr lang="en-GB" sz="1200" dirty="0" smtClean="0">
              <a:solidFill>
                <a:schemeClr val="bg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440827" y="1645920"/>
            <a:ext cx="3063240" cy="2125980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002060"/>
                </a:solidFill>
              </a:rPr>
              <a:t>2 – 25 squats with a household item</a:t>
            </a:r>
          </a:p>
          <a:p>
            <a:pPr algn="ctr"/>
            <a:endParaRPr lang="en-GB" dirty="0" smtClean="0">
              <a:solidFill>
                <a:srgbClr val="002060"/>
              </a:solidFill>
            </a:endParaRPr>
          </a:p>
          <a:p>
            <a:pPr algn="ctr"/>
            <a:r>
              <a:rPr lang="en-GB" dirty="0" smtClean="0">
                <a:solidFill>
                  <a:srgbClr val="002060"/>
                </a:solidFill>
              </a:rPr>
              <a:t>Can you find the most strangest item to do your squats with?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838258" y="1645920"/>
            <a:ext cx="3063240" cy="2125980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3 – Eat a healthy meal of your choice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</a:t>
            </a:r>
            <a:r>
              <a:rPr lang="en-GB" dirty="0" smtClean="0"/>
              <a:t>ake a photo of your meal. Bring in your recipe to share!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5330" y="4244340"/>
            <a:ext cx="2448197" cy="2125980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4</a:t>
            </a:r>
            <a:r>
              <a:rPr lang="en-GB" b="1" dirty="0" smtClean="0">
                <a:solidFill>
                  <a:srgbClr val="002060"/>
                </a:solidFill>
              </a:rPr>
              <a:t> – Walk up and down the stairs 5 times </a:t>
            </a:r>
          </a:p>
          <a:p>
            <a:pPr algn="ctr"/>
            <a:endParaRPr lang="en-GB" dirty="0">
              <a:solidFill>
                <a:srgbClr val="002060"/>
              </a:solidFill>
            </a:endParaRPr>
          </a:p>
          <a:p>
            <a:pPr algn="ctr"/>
            <a:r>
              <a:rPr lang="en-GB" dirty="0" smtClean="0">
                <a:solidFill>
                  <a:srgbClr val="002060"/>
                </a:solidFill>
              </a:rPr>
              <a:t>Can you increase your intensity by increasing your speed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490504" y="4244340"/>
            <a:ext cx="2481943" cy="2125980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5 – Make a healthy snack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YUM! Can you take a photo of your snack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79424" y="4244340"/>
            <a:ext cx="2448197" cy="2125980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002060"/>
                </a:solidFill>
              </a:rPr>
              <a:t>6 – Whilst watching morning TV can you do:</a:t>
            </a:r>
          </a:p>
          <a:p>
            <a:pPr algn="ctr"/>
            <a:endParaRPr lang="en-GB" dirty="0">
              <a:solidFill>
                <a:srgbClr val="002060"/>
              </a:solidFill>
            </a:endParaRPr>
          </a:p>
          <a:p>
            <a:pPr algn="ctr"/>
            <a:r>
              <a:rPr lang="en-GB" dirty="0" smtClean="0">
                <a:solidFill>
                  <a:srgbClr val="002060"/>
                </a:solidFill>
              </a:rPr>
              <a:t>5 sit ups, 10 burpees, 20 star jumps, </a:t>
            </a:r>
          </a:p>
          <a:p>
            <a:pPr algn="ctr"/>
            <a:r>
              <a:rPr lang="en-GB" dirty="0" smtClean="0">
                <a:solidFill>
                  <a:srgbClr val="002060"/>
                </a:solidFill>
              </a:rPr>
              <a:t>10 squats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034598" y="4244340"/>
            <a:ext cx="2481943" cy="2125980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7 -  Take a walk with an item of choice (pet?) 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Can you get a selfie with that item 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4726849" y="314008"/>
            <a:ext cx="2491196" cy="787082"/>
          </a:xfrm>
          <a:prstGeom prst="rect">
            <a:avLst/>
          </a:prstGeom>
          <a:ln w="76200">
            <a:solidFill>
              <a:srgbClr val="00206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5400" dirty="0" smtClean="0"/>
              <a:t>Week 1 </a:t>
            </a:r>
            <a:endParaRPr lang="en-GB" sz="5400" dirty="0"/>
          </a:p>
        </p:txBody>
      </p:sp>
      <p:sp>
        <p:nvSpPr>
          <p:cNvPr id="2" name="Rectangle 1"/>
          <p:cNvSpPr/>
          <p:nvPr/>
        </p:nvSpPr>
        <p:spPr>
          <a:xfrm>
            <a:off x="7399853" y="365283"/>
            <a:ext cx="4566249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hlinkClick r:id="rId3"/>
              </a:rPr>
              <a:t>kwhelan@prioryacademies.co.uk</a:t>
            </a:r>
          </a:p>
          <a:p>
            <a:pPr algn="ctr"/>
            <a:r>
              <a:rPr lang="en-US">
                <a:hlinkClick r:id="rId4"/>
              </a:rPr>
              <a:t>cselby@prioryacademies.co.uk</a:t>
            </a:r>
          </a:p>
        </p:txBody>
      </p:sp>
    </p:spTree>
    <p:extLst>
      <p:ext uri="{BB962C8B-B14F-4D97-AF65-F5344CB8AC3E}">
        <p14:creationId xmlns:p14="http://schemas.microsoft.com/office/powerpoint/2010/main" val="2044701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249136" y="4352925"/>
            <a:ext cx="3063240" cy="2125980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5 – Well Being walk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Enjoy a walk, this can be in your back garden if you wish </a:t>
            </a:r>
          </a:p>
          <a:p>
            <a:pPr algn="ctr"/>
            <a:r>
              <a:rPr lang="en-GB" dirty="0" smtClean="0"/>
              <a:t>    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646567" y="4352925"/>
            <a:ext cx="3063240" cy="2125980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002060"/>
                </a:solidFill>
              </a:rPr>
              <a:t>6 -  How long can you hold a PLANK</a:t>
            </a:r>
          </a:p>
          <a:p>
            <a:pPr algn="ctr"/>
            <a:endParaRPr lang="en-GB" dirty="0">
              <a:solidFill>
                <a:srgbClr val="002060"/>
              </a:solidFill>
            </a:endParaRPr>
          </a:p>
          <a:p>
            <a:pPr algn="ctr"/>
            <a:r>
              <a:rPr lang="en-GB" dirty="0" smtClean="0">
                <a:solidFill>
                  <a:srgbClr val="002060"/>
                </a:solidFill>
              </a:rPr>
              <a:t>Time yourself and email the time to Miss Whelan and Mr Selby with a picture of you completing it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043998" y="4352925"/>
            <a:ext cx="3063240" cy="2125980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7 – Skip for 10 </a:t>
            </a:r>
            <a:r>
              <a:rPr lang="en-GB" b="1" dirty="0" err="1" smtClean="0"/>
              <a:t>mins</a:t>
            </a:r>
            <a:r>
              <a:rPr lang="en-GB" b="1" dirty="0" smtClean="0"/>
              <a:t>  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If you do not have a skipping rope, how many star jumps can you do without stopping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13014" y="1512253"/>
            <a:ext cx="2448197" cy="2125980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1 – Make a smoothie</a:t>
            </a:r>
          </a:p>
          <a:p>
            <a:pPr algn="ctr"/>
            <a:r>
              <a:rPr lang="en-GB" b="1" dirty="0" smtClean="0"/>
              <a:t>Ice cream/chocolate</a:t>
            </a:r>
          </a:p>
          <a:p>
            <a:pPr algn="ctr"/>
            <a:r>
              <a:rPr lang="en-GB" b="1" dirty="0" smtClean="0"/>
              <a:t>Fruit / oats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What great ingredients can you add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468188" y="1512253"/>
            <a:ext cx="2481943" cy="2125980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002060"/>
                </a:solidFill>
              </a:rPr>
              <a:t>2 -   Find your favourite Just dance song and dance your heart out in your front room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57108" y="1512253"/>
            <a:ext cx="2448197" cy="2125980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3 – Can you find a ball and do some skills and tricks e.g. spinning on your finger, weave in and out of your legs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012282" y="1512253"/>
            <a:ext cx="2481943" cy="2125980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002060"/>
                </a:solidFill>
              </a:rPr>
              <a:t>4 – Make a healthy breakfast with lots of yummy ingredients </a:t>
            </a:r>
          </a:p>
          <a:p>
            <a:pPr algn="ctr"/>
            <a:endParaRPr lang="en-GB" dirty="0">
              <a:solidFill>
                <a:srgbClr val="002060"/>
              </a:solidFill>
            </a:endParaRPr>
          </a:p>
          <a:p>
            <a:pPr algn="ctr"/>
            <a:r>
              <a:rPr lang="en-GB" dirty="0" smtClean="0">
                <a:solidFill>
                  <a:srgbClr val="002060"/>
                </a:solidFill>
              </a:rPr>
              <a:t>Can you take a photo?     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4726849" y="314008"/>
            <a:ext cx="2491196" cy="787082"/>
          </a:xfrm>
          <a:prstGeom prst="rect">
            <a:avLst/>
          </a:prstGeom>
          <a:ln w="76200">
            <a:solidFill>
              <a:srgbClr val="00206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5400" dirty="0" smtClean="0"/>
              <a:t>Week 2 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466253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858128" y="342142"/>
            <a:ext cx="10536701" cy="839544"/>
          </a:xfrm>
          <a:prstGeom prst="rect">
            <a:avLst/>
          </a:prstGeom>
          <a:ln w="76200">
            <a:solidFill>
              <a:srgbClr val="00206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 dirty="0" smtClean="0"/>
              <a:t>Why not try some of these home exercises?</a:t>
            </a:r>
            <a:endParaRPr lang="en-GB" sz="4400" dirty="0"/>
          </a:p>
        </p:txBody>
      </p:sp>
      <p:sp>
        <p:nvSpPr>
          <p:cNvPr id="3" name="Rounded Rectangle 2"/>
          <p:cNvSpPr/>
          <p:nvPr/>
        </p:nvSpPr>
        <p:spPr>
          <a:xfrm>
            <a:off x="858128" y="1702191"/>
            <a:ext cx="3063240" cy="2125980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YOGA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  <a:hlinkClick r:id="rId2"/>
              </a:rPr>
              <a:t>https://</a:t>
            </a:r>
            <a:r>
              <a:rPr lang="en-GB" sz="1600" dirty="0" smtClean="0">
                <a:solidFill>
                  <a:schemeClr val="bg1"/>
                </a:solidFill>
                <a:hlinkClick r:id="rId2"/>
              </a:rPr>
              <a:t>www.youtube.com/watch?v=6kJgTouHHeE</a:t>
            </a:r>
            <a:endParaRPr lang="en-GB" sz="1600" dirty="0" smtClean="0">
              <a:solidFill>
                <a:schemeClr val="bg1"/>
              </a:solidFill>
            </a:endParaRPr>
          </a:p>
          <a:p>
            <a:pPr algn="ctr"/>
            <a:r>
              <a:rPr lang="en-GB" sz="1600" dirty="0">
                <a:solidFill>
                  <a:schemeClr val="bg1"/>
                </a:solidFill>
                <a:hlinkClick r:id="rId3"/>
              </a:rPr>
              <a:t>https://</a:t>
            </a:r>
            <a:r>
              <a:rPr lang="en-GB" sz="1600" dirty="0" smtClean="0">
                <a:solidFill>
                  <a:schemeClr val="bg1"/>
                </a:solidFill>
                <a:hlinkClick r:id="rId3"/>
              </a:rPr>
              <a:t>www.youtube.com/watch?v=dogNpG2XVSE</a:t>
            </a:r>
            <a:endParaRPr lang="en-GB" sz="1600" dirty="0" smtClean="0">
              <a:solidFill>
                <a:schemeClr val="bg1"/>
              </a:solidFill>
            </a:endParaRPr>
          </a:p>
          <a:p>
            <a:pPr algn="ctr"/>
            <a:r>
              <a:rPr lang="en-GB" sz="1600" dirty="0">
                <a:hlinkClick r:id="rId4"/>
              </a:rPr>
              <a:t>https://www.youtube.com/watch?v=hJbRpHZr_d0</a:t>
            </a:r>
            <a:endParaRPr lang="en-GB" sz="1600" dirty="0" smtClean="0">
              <a:solidFill>
                <a:schemeClr val="bg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823710" y="1702191"/>
            <a:ext cx="2658290" cy="2224454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002060"/>
                </a:solidFill>
              </a:rPr>
              <a:t>HIIT</a:t>
            </a:r>
          </a:p>
          <a:p>
            <a:pPr algn="ctr"/>
            <a:r>
              <a:rPr lang="en-GB" sz="1400" dirty="0">
                <a:hlinkClick r:id="rId5"/>
              </a:rPr>
              <a:t>https://</a:t>
            </a:r>
            <a:r>
              <a:rPr lang="en-GB" sz="1400" dirty="0" smtClean="0">
                <a:hlinkClick r:id="rId5"/>
              </a:rPr>
              <a:t>www.youtube.com/watch?v=CBWQGb4LyAM</a:t>
            </a:r>
            <a:endParaRPr lang="en-GB" sz="1400" dirty="0" smtClean="0"/>
          </a:p>
          <a:p>
            <a:pPr algn="ctr"/>
            <a:r>
              <a:rPr lang="en-GB" sz="1400" dirty="0">
                <a:hlinkClick r:id="rId6"/>
              </a:rPr>
              <a:t>https://</a:t>
            </a:r>
            <a:r>
              <a:rPr lang="en-GB" sz="1400" dirty="0" smtClean="0">
                <a:hlinkClick r:id="rId6"/>
              </a:rPr>
              <a:t>www.youtube.com/watch?v=wwkrup_TG6I</a:t>
            </a:r>
            <a:endParaRPr lang="en-GB" sz="1400" dirty="0" smtClean="0"/>
          </a:p>
          <a:p>
            <a:pPr algn="ctr"/>
            <a:r>
              <a:rPr lang="en-GB" sz="1400" dirty="0">
                <a:hlinkClick r:id="rId7"/>
              </a:rPr>
              <a:t>https://</a:t>
            </a:r>
            <a:r>
              <a:rPr lang="en-GB" sz="1400" dirty="0" smtClean="0">
                <a:hlinkClick r:id="rId7"/>
              </a:rPr>
              <a:t>www.youtube.com/watch?v=1skBf6h2ksI</a:t>
            </a:r>
            <a:endParaRPr lang="en-GB" sz="1400" dirty="0" smtClean="0"/>
          </a:p>
          <a:p>
            <a:pPr algn="ctr"/>
            <a:endParaRPr lang="en-GB" sz="1400" dirty="0" smtClean="0"/>
          </a:p>
          <a:p>
            <a:pPr algn="ctr"/>
            <a:endParaRPr lang="en-GB" sz="1400" dirty="0" smtClean="0"/>
          </a:p>
          <a:p>
            <a:pPr algn="ctr"/>
            <a:endParaRPr lang="en-GB" b="1" dirty="0" smtClean="0">
              <a:solidFill>
                <a:srgbClr val="00206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384342" y="1702191"/>
            <a:ext cx="3063240" cy="2125980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FULL BODY WORKOUTS</a:t>
            </a:r>
          </a:p>
          <a:p>
            <a:pPr algn="ctr"/>
            <a:r>
              <a:rPr lang="en-GB" sz="1600" dirty="0">
                <a:hlinkClick r:id="rId8"/>
              </a:rPr>
              <a:t>https://</a:t>
            </a:r>
            <a:r>
              <a:rPr lang="en-GB" sz="1600" dirty="0" smtClean="0">
                <a:hlinkClick r:id="rId8"/>
              </a:rPr>
              <a:t>www.youtube.com/watch?v=UBMk30rjy0o</a:t>
            </a:r>
            <a:endParaRPr lang="en-GB" sz="1600" dirty="0" smtClean="0"/>
          </a:p>
          <a:p>
            <a:pPr algn="ctr"/>
            <a:r>
              <a:rPr lang="en-GB" sz="1600" dirty="0">
                <a:hlinkClick r:id="rId9"/>
              </a:rPr>
              <a:t>https://</a:t>
            </a:r>
            <a:r>
              <a:rPr lang="en-GB" sz="1600" dirty="0" smtClean="0">
                <a:hlinkClick r:id="rId9"/>
              </a:rPr>
              <a:t>www.youtube.com/watch?v=fHfTCd2q-rg</a:t>
            </a:r>
            <a:endParaRPr lang="en-GB" sz="1600" dirty="0" smtClean="0"/>
          </a:p>
          <a:p>
            <a:pPr algn="ctr"/>
            <a:r>
              <a:rPr lang="en-GB" sz="1600" dirty="0">
                <a:hlinkClick r:id="rId10"/>
              </a:rPr>
              <a:t>https://www.youtube.com/watch?v=Zb2-LKY9Yr4</a:t>
            </a:r>
            <a:endParaRPr lang="en-GB" sz="1600" dirty="0" smtClean="0"/>
          </a:p>
          <a:p>
            <a:pPr algn="ctr"/>
            <a:endParaRPr lang="en-GB" sz="1600" dirty="0" smtClean="0">
              <a:solidFill>
                <a:schemeClr val="bg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823710" y="4320540"/>
            <a:ext cx="2658290" cy="2224454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 smtClean="0">
              <a:solidFill>
                <a:srgbClr val="002060"/>
              </a:solidFill>
            </a:endParaRPr>
          </a:p>
          <a:p>
            <a:pPr algn="ctr"/>
            <a:r>
              <a:rPr lang="en-GB" sz="2000" b="1" dirty="0" smtClean="0">
                <a:solidFill>
                  <a:srgbClr val="002060"/>
                </a:solidFill>
              </a:rPr>
              <a:t>DANCE WORKOUTS</a:t>
            </a:r>
          </a:p>
          <a:p>
            <a:pPr algn="ctr"/>
            <a:r>
              <a:rPr lang="en-GB" sz="1400" dirty="0">
                <a:hlinkClick r:id="rId11"/>
              </a:rPr>
              <a:t>https://</a:t>
            </a:r>
            <a:r>
              <a:rPr lang="en-GB" sz="1400" dirty="0" smtClean="0">
                <a:hlinkClick r:id="rId11"/>
              </a:rPr>
              <a:t>www.youtube.com/watch?v=PQUgOOCxEEk</a:t>
            </a:r>
            <a:endParaRPr lang="en-GB" sz="1400" dirty="0" smtClean="0"/>
          </a:p>
          <a:p>
            <a:pPr algn="ctr"/>
            <a:r>
              <a:rPr lang="en-GB" sz="1400" dirty="0">
                <a:hlinkClick r:id="rId12"/>
              </a:rPr>
              <a:t>https://</a:t>
            </a:r>
            <a:r>
              <a:rPr lang="en-GB" sz="1400" dirty="0" smtClean="0">
                <a:hlinkClick r:id="rId12"/>
              </a:rPr>
              <a:t>www.youtube.com/watch?v=ZWk19OVon2k</a:t>
            </a:r>
            <a:endParaRPr lang="en-GB" sz="1400" dirty="0" smtClean="0"/>
          </a:p>
          <a:p>
            <a:pPr algn="ctr"/>
            <a:r>
              <a:rPr lang="en-GB" sz="1400" dirty="0">
                <a:hlinkClick r:id="rId13"/>
              </a:rPr>
              <a:t>https://www.youtube.com/watch?v=aBtP7008EfA</a:t>
            </a:r>
            <a:endParaRPr lang="en-GB" sz="1400" dirty="0" smtClean="0"/>
          </a:p>
          <a:p>
            <a:pPr algn="ctr"/>
            <a:endParaRPr lang="en-GB" sz="1400" dirty="0" smtClean="0"/>
          </a:p>
          <a:p>
            <a:pPr algn="ctr"/>
            <a:endParaRPr lang="en-GB" sz="1400" dirty="0" smtClean="0"/>
          </a:p>
          <a:p>
            <a:pPr algn="ctr"/>
            <a:endParaRPr lang="en-GB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97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3742007" y="534572"/>
            <a:ext cx="4487593" cy="745588"/>
          </a:xfrm>
          <a:prstGeom prst="rect">
            <a:avLst/>
          </a:prstGeom>
          <a:ln w="76200">
            <a:solidFill>
              <a:srgbClr val="002060"/>
            </a:solidFill>
          </a:ln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5400" dirty="0" smtClean="0"/>
              <a:t>CHALLENGE TIME</a:t>
            </a:r>
            <a:endParaRPr lang="en-GB" sz="5400" dirty="0"/>
          </a:p>
        </p:txBody>
      </p:sp>
      <p:sp>
        <p:nvSpPr>
          <p:cNvPr id="4" name="Rounded Rectangle 3"/>
          <p:cNvSpPr/>
          <p:nvPr/>
        </p:nvSpPr>
        <p:spPr>
          <a:xfrm>
            <a:off x="4602156" y="1486719"/>
            <a:ext cx="2556279" cy="1814732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002060"/>
                </a:solidFill>
              </a:rPr>
              <a:t>Attempt as many challenges as you can and email your results to Miss Whelan or Mr Selby</a:t>
            </a:r>
            <a:endParaRPr lang="en-GB" dirty="0" smtClean="0">
              <a:solidFill>
                <a:srgbClr val="00206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43516" y="333668"/>
            <a:ext cx="2700997" cy="1892984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WALL SIT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How long can you wall sit for? Remember to keep your legs at a 90 degree angle</a:t>
            </a:r>
            <a:endParaRPr lang="en-GB" sz="1400" dirty="0" smtClean="0">
              <a:solidFill>
                <a:schemeClr val="bg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99786" y="2660838"/>
            <a:ext cx="2588455" cy="1814732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002060"/>
                </a:solidFill>
              </a:rPr>
              <a:t>30 SECOND SIT UP</a:t>
            </a:r>
          </a:p>
          <a:p>
            <a:pPr algn="ctr"/>
            <a:r>
              <a:rPr lang="en-GB" b="1" dirty="0" smtClean="0">
                <a:solidFill>
                  <a:srgbClr val="002060"/>
                </a:solidFill>
              </a:rPr>
              <a:t>How many sit-ups can you complete in 30 seconds?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816078" y="250741"/>
            <a:ext cx="2965940" cy="2471956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STAIR CLIMB CHALLENGE.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Look at the Stair climb challenge document on SharePoint, what is the highest building or mountain you can ‘virtually climb?’</a:t>
            </a:r>
            <a:endParaRPr lang="en-GB" sz="1200" dirty="0" smtClean="0">
              <a:solidFill>
                <a:schemeClr val="bg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9004820" y="2861976"/>
            <a:ext cx="2588455" cy="1814732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002060"/>
                </a:solidFill>
              </a:rPr>
              <a:t>SQUAT CHALLENGE</a:t>
            </a:r>
          </a:p>
          <a:p>
            <a:pPr algn="ctr"/>
            <a:r>
              <a:rPr lang="en-GB" dirty="0">
                <a:hlinkClick r:id="rId2"/>
              </a:rPr>
              <a:t>https://www.youtube.com/watch?v=bql6sIU2A7k</a:t>
            </a:r>
            <a:endParaRPr lang="en-GB" b="1" dirty="0" smtClean="0">
              <a:solidFill>
                <a:srgbClr val="002060"/>
              </a:solidFill>
            </a:endParaRPr>
          </a:p>
          <a:p>
            <a:pPr algn="ctr"/>
            <a:endParaRPr lang="en-GB" b="1" dirty="0" smtClean="0">
              <a:solidFill>
                <a:srgbClr val="00206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02678" y="5762480"/>
            <a:ext cx="4566249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hlinkClick r:id="rId3"/>
              </a:rPr>
              <a:t>kwhelan@prioryacademies.co.uk</a:t>
            </a:r>
          </a:p>
          <a:p>
            <a:pPr algn="ctr"/>
            <a:r>
              <a:rPr lang="en-US">
                <a:hlinkClick r:id="rId4"/>
              </a:rPr>
              <a:t>cselby@prioryacademies.co.uk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43514" y="4771930"/>
            <a:ext cx="2700997" cy="1892984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30 SECOND STAR JUMP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How many start jumps can you do in 30 seconds</a:t>
            </a:r>
            <a:endParaRPr lang="en-GB" sz="1400" dirty="0" smtClean="0">
              <a:solidFill>
                <a:schemeClr val="bg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04820" y="4815988"/>
            <a:ext cx="2700997" cy="1892984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30 SECOND BURPEE</a:t>
            </a:r>
          </a:p>
          <a:p>
            <a:pPr algn="ctr"/>
            <a:r>
              <a:rPr lang="en-GB" b="1" dirty="0" smtClean="0">
                <a:solidFill>
                  <a:schemeClr val="bg1"/>
                </a:solidFill>
              </a:rPr>
              <a:t>How many burpees can you do in 30 seconds?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529796" y="3568204"/>
            <a:ext cx="2700997" cy="1892984"/>
          </a:xfrm>
          <a:prstGeom prst="roundRect">
            <a:avLst/>
          </a:prstGeom>
          <a:solidFill>
            <a:srgbClr val="002060"/>
          </a:solidFill>
          <a:ln w="38100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KEEPY UP CHALLENGE.</a:t>
            </a:r>
          </a:p>
          <a:p>
            <a:pPr algn="ctr"/>
            <a:r>
              <a:rPr lang="en-GB" sz="1400" dirty="0" smtClean="0">
                <a:solidFill>
                  <a:schemeClr val="bg1"/>
                </a:solidFill>
              </a:rPr>
              <a:t>How many </a:t>
            </a:r>
            <a:r>
              <a:rPr lang="en-GB" sz="1400" dirty="0" err="1" smtClean="0">
                <a:solidFill>
                  <a:schemeClr val="bg1"/>
                </a:solidFill>
              </a:rPr>
              <a:t>keepy</a:t>
            </a:r>
            <a:r>
              <a:rPr lang="en-GB" sz="1400" dirty="0" smtClean="0">
                <a:solidFill>
                  <a:schemeClr val="bg1"/>
                </a:solidFill>
              </a:rPr>
              <a:t> ups can you do in 1 min. Use a small ball or maybe even a toilet roll…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hlinkClick r:id="rId5"/>
              </a:rPr>
              <a:t>https://</a:t>
            </a:r>
            <a:r>
              <a:rPr lang="en-GB" sz="1400" dirty="0" smtClean="0">
                <a:solidFill>
                  <a:schemeClr val="bg1"/>
                </a:solidFill>
                <a:hlinkClick r:id="rId5"/>
              </a:rPr>
              <a:t>www.youtube.com/watch?v=meCXyqfFbKY</a:t>
            </a:r>
            <a:endParaRPr lang="en-GB" sz="1400" dirty="0" smtClean="0">
              <a:solidFill>
                <a:schemeClr val="bg1"/>
              </a:solidFill>
            </a:endParaRPr>
          </a:p>
          <a:p>
            <a:pPr algn="ctr"/>
            <a:endParaRPr lang="en-GB" sz="1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1871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E0F1019A48104E87C4568D78AE7A8A" ma:contentTypeVersion="0" ma:contentTypeDescription="Create a new document." ma:contentTypeScope="" ma:versionID="94cca8fdb18b194e33dfcb4cd815395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9266577-A988-460A-B931-D6C2EEA6D2B7}">
  <ds:schemaRefs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terms/"/>
    <ds:schemaRef ds:uri="http://purl.org/dc/elements/1.1/"/>
    <ds:schemaRef ds:uri="http://www.w3.org/XML/1998/namespace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80673DE-C7B5-4A96-BAF0-0483A8B956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B25F9A5-ECD9-4816-A12E-6E3742E721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587</Words>
  <Application>Microsoft Office PowerPoint</Application>
  <PresentationFormat>Widescreen</PresentationFormat>
  <Paragraphs>101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Torch Academy Gateway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Beardsmore Staff 8914013</dc:creator>
  <cp:lastModifiedBy>Mr C Selby</cp:lastModifiedBy>
  <cp:revision>30</cp:revision>
  <dcterms:created xsi:type="dcterms:W3CDTF">2020-03-12T15:52:13Z</dcterms:created>
  <dcterms:modified xsi:type="dcterms:W3CDTF">2020-03-23T10:07:40Z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0x01010098E0F1019A48104E87C4568D78AE7A8A</vt:lpwstr>
  </property>
</Properties>
</file>