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76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706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006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89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894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935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446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804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401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25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78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6B810-61A2-4238-8102-16B42FF7BF64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4F9BF-2CD6-4963-B281-303DF326A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260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neal@prioryacademies.co.u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88640"/>
            <a:ext cx="4801946" cy="64025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9512" y="188640"/>
            <a:ext cx="3816424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Trashion</a:t>
            </a:r>
            <a:r>
              <a:rPr lang="en-GB" sz="2000" b="1" dirty="0" smtClean="0"/>
              <a:t> Fashion Competition:</a:t>
            </a:r>
          </a:p>
          <a:p>
            <a:endParaRPr lang="en-GB" dirty="0"/>
          </a:p>
          <a:p>
            <a:r>
              <a:rPr lang="en-GB" u="sng" dirty="0" smtClean="0"/>
              <a:t>Objective: </a:t>
            </a:r>
            <a:r>
              <a:rPr lang="en-GB" dirty="0" smtClean="0"/>
              <a:t>Using the images as inspiration, wash and save a weeks worth of recycling and create a garment of your choice.</a:t>
            </a:r>
          </a:p>
          <a:p>
            <a:endParaRPr lang="en-GB" dirty="0"/>
          </a:p>
          <a:p>
            <a:r>
              <a:rPr lang="en-GB" sz="1600" u="sng" dirty="0" smtClean="0"/>
              <a:t>Consider: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How you will attach the materials (tape and glue doesn’t want to be seen – can you use heat or staples?)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Someone will need to be your model? Can they get it on and off?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Can you manipulate the materials in an interesting way (crease, origami, cut into circles, make the materials 3D?)</a:t>
            </a:r>
          </a:p>
          <a:p>
            <a:endParaRPr lang="en-GB" dirty="0"/>
          </a:p>
          <a:p>
            <a:r>
              <a:rPr lang="en-GB" dirty="0" smtClean="0"/>
              <a:t>Take a picture of you or a family member wearing it and email to Miss Neal: </a:t>
            </a:r>
            <a:r>
              <a:rPr lang="en-GB" dirty="0" smtClean="0">
                <a:hlinkClick r:id="rId3"/>
              </a:rPr>
              <a:t>cneal@prioryacademies.co.uk</a:t>
            </a:r>
            <a:endParaRPr lang="en-GB" dirty="0" smtClean="0"/>
          </a:p>
          <a:p>
            <a:endParaRPr lang="en-GB" dirty="0" smtClean="0"/>
          </a:p>
          <a:p>
            <a:r>
              <a:rPr lang="en-GB" b="1" u="sng" dirty="0" smtClean="0"/>
              <a:t>Deadline: Friday 10th July</a:t>
            </a:r>
          </a:p>
          <a:p>
            <a:r>
              <a:rPr lang="en-GB" b="1" dirty="0" smtClean="0"/>
              <a:t>House </a:t>
            </a:r>
            <a:r>
              <a:rPr lang="en-GB" b="1" dirty="0" smtClean="0"/>
              <a:t>points for all entries and prizes for the most creative!!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31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4894008" cy="65253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6096" y="692696"/>
            <a:ext cx="338437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Corona Virus inspired Prom dress made from coloured duct tape only. </a:t>
            </a:r>
          </a:p>
          <a:p>
            <a:endParaRPr lang="en-GB" sz="2000" b="1" dirty="0"/>
          </a:p>
          <a:p>
            <a:r>
              <a:rPr lang="en-GB" sz="2000" b="1" dirty="0" smtClean="0"/>
              <a:t>Wow! Look at all the images this girl has created on the skirt</a:t>
            </a:r>
          </a:p>
          <a:p>
            <a:endParaRPr lang="en-GB" sz="2000" b="1" dirty="0"/>
          </a:p>
          <a:p>
            <a:r>
              <a:rPr lang="en-GB" sz="2000" b="1" dirty="0" smtClean="0"/>
              <a:t>I love her corona virus shaped clutch bag in particular</a:t>
            </a:r>
          </a:p>
          <a:p>
            <a:endParaRPr lang="en-GB" sz="2000" b="1" dirty="0"/>
          </a:p>
          <a:p>
            <a:endParaRPr lang="en-GB" sz="2000" b="1" dirty="0" smtClean="0"/>
          </a:p>
          <a:p>
            <a:r>
              <a:rPr lang="en-GB" sz="2000" b="1" dirty="0" smtClean="0"/>
              <a:t>Can coloured electrical tape/duct tape help you join your materials or make imagery/surface pattern somehow??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508170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76056" y="692696"/>
            <a:ext cx="374441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Folded Newspaper Gown</a:t>
            </a:r>
          </a:p>
          <a:p>
            <a:endParaRPr lang="en-GB" sz="2000" b="1" dirty="0"/>
          </a:p>
          <a:p>
            <a:r>
              <a:rPr lang="en-GB" sz="2000" b="1" dirty="0" smtClean="0"/>
              <a:t>Newspaper is very versatile and strong when folded or rolled. It can also be neatly and easily joined using staples </a:t>
            </a:r>
            <a:r>
              <a:rPr lang="en-GB" sz="2000" i="1" dirty="0" smtClean="0"/>
              <a:t>(just make sure the backs of the staples are on outside so you don’t stab your model)</a:t>
            </a:r>
          </a:p>
          <a:p>
            <a:endParaRPr lang="en-GB" sz="2000" b="1" dirty="0"/>
          </a:p>
          <a:p>
            <a:endParaRPr lang="en-GB" sz="2000" b="1" dirty="0" smtClean="0"/>
          </a:p>
          <a:p>
            <a:r>
              <a:rPr lang="en-GB" sz="2000" b="1" dirty="0" smtClean="0"/>
              <a:t>Can you fold sheets of newspaper, junk mail, magazine, old posters or wall paper in interesting ways to create pleats or layers?</a:t>
            </a:r>
            <a:endParaRPr lang="en-GB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4320480" cy="646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28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76056" y="692696"/>
            <a:ext cx="374441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Crisp Packet Formal Wear</a:t>
            </a:r>
          </a:p>
          <a:p>
            <a:endParaRPr lang="en-GB" sz="2000" b="1" dirty="0"/>
          </a:p>
          <a:p>
            <a:r>
              <a:rPr lang="en-GB" sz="2000" b="1" dirty="0" smtClean="0"/>
              <a:t>Not only do crisp packets come in so many sizes, designs and colours – they can also be manipulated by heat… </a:t>
            </a:r>
            <a:r>
              <a:rPr lang="en-GB" sz="2000" i="1" dirty="0" smtClean="0"/>
              <a:t>(how many of you fold them into tiny triangles? Try heating them for a few minutes in the oven? Iron them together between greaseproof paper)</a:t>
            </a:r>
          </a:p>
          <a:p>
            <a:endParaRPr lang="en-GB" sz="2000" b="1" dirty="0"/>
          </a:p>
          <a:p>
            <a:endParaRPr lang="en-GB" sz="2000" b="1" dirty="0" smtClean="0"/>
          </a:p>
          <a:p>
            <a:r>
              <a:rPr lang="en-GB" sz="2000" b="1" dirty="0" smtClean="0"/>
              <a:t>Can someone make me a crisp packet jacket? I would wear that!</a:t>
            </a:r>
            <a:endParaRPr lang="en-GB" sz="2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4606156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960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76056" y="692696"/>
            <a:ext cx="374441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Party Frock</a:t>
            </a:r>
          </a:p>
          <a:p>
            <a:endParaRPr lang="en-GB" sz="2000" b="1" dirty="0"/>
          </a:p>
          <a:p>
            <a:r>
              <a:rPr lang="en-GB" sz="2000" b="1" dirty="0" smtClean="0"/>
              <a:t>I bet you have never seen balloons used like this?</a:t>
            </a:r>
          </a:p>
          <a:p>
            <a:r>
              <a:rPr lang="en-GB" sz="2000" i="1" dirty="0" smtClean="0"/>
              <a:t>(have you had a lockdown birthday party – did you save the banners or have leftover balloons?) </a:t>
            </a:r>
          </a:p>
          <a:p>
            <a:r>
              <a:rPr lang="en-GB" sz="2000" b="1" dirty="0" smtClean="0"/>
              <a:t>They can be inflated, stretched, cut into strips, plaited or knotted!</a:t>
            </a:r>
          </a:p>
          <a:p>
            <a:endParaRPr lang="en-GB" sz="2000" b="1" dirty="0"/>
          </a:p>
          <a:p>
            <a:endParaRPr lang="en-GB" sz="2000" b="1" dirty="0" smtClean="0"/>
          </a:p>
          <a:p>
            <a:r>
              <a:rPr lang="en-GB" sz="2000" b="1" dirty="0" smtClean="0"/>
              <a:t>Strips of bin bags could also be knitted, knotted, crocheted or woven to create a garment!</a:t>
            </a:r>
            <a:endParaRPr lang="en-GB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4052042" cy="609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06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384</Words>
  <Application>Microsoft Office PowerPoint</Application>
  <PresentationFormat>On-screen Show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Standalone</dc:creator>
  <cp:lastModifiedBy>Standalone</cp:lastModifiedBy>
  <cp:revision>4</cp:revision>
  <dcterms:created xsi:type="dcterms:W3CDTF">2020-06-22T14:07:06Z</dcterms:created>
  <dcterms:modified xsi:type="dcterms:W3CDTF">2020-06-22T14:27:29Z</dcterms:modified>
</cp:coreProperties>
</file>