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751" r:id="rId1"/>
    <p:sldMasterId id="2147483752" r:id="rId2"/>
    <p:sldMasterId id="2147483753" r:id="rId3"/>
    <p:sldMasterId id="2147483754" r:id="rId4"/>
  </p:sldMasterIdLst>
  <p:notesMasterIdLst>
    <p:notesMasterId r:id="rId45"/>
  </p:notesMasterIdLst>
  <p:sldIdLst>
    <p:sldId id="256"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4E121CA-7193-48D7-8941-8F5C51F181E8}">
  <a:tblStyle styleId="{A4E121CA-7193-48D7-8941-8F5C51F181E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9" d="100"/>
          <a:sy n="139" d="100"/>
        </p:scale>
        <p:origin x="804" y="144"/>
      </p:cViewPr>
      <p:guideLst>
        <p:guide orient="horz"/>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docs.google.com/presentation/d/1anz3x3GRbsmSXH5h7je4kqCbcbzhXr671f92BzBwe7w/edit?slide=id.g32c749522eb_0_15#slide=id.g32c749522eb_0_15"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g374a68a3a28_0_20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6" name="Google Shape;756;g374a68a3a28_0_20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4"/>
        <p:cNvGrpSpPr/>
        <p:nvPr/>
      </p:nvGrpSpPr>
      <p:grpSpPr>
        <a:xfrm>
          <a:off x="0" y="0"/>
          <a:ext cx="0" cy="0"/>
          <a:chOff x="0" y="0"/>
          <a:chExt cx="0" cy="0"/>
        </a:xfrm>
      </p:grpSpPr>
      <p:sp>
        <p:nvSpPr>
          <p:cNvPr id="795" name="Google Shape;795;g3ce7fef067c_0_1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6" name="Google Shape;796;g3ce7fef067c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2400" marR="355600" lvl="0" indent="0" algn="l" rtl="0">
              <a:lnSpc>
                <a:spcPct val="142857"/>
              </a:lnSpc>
              <a:spcBef>
                <a:spcPts val="0"/>
              </a:spcBef>
              <a:spcAft>
                <a:spcPts val="0"/>
              </a:spcAft>
              <a:buClr>
                <a:schemeClr val="dk1"/>
              </a:buClr>
              <a:buSzPts val="1100"/>
              <a:buFont typeface="Arial"/>
              <a:buNone/>
            </a:pPr>
            <a:r>
              <a:rPr lang="en" sz="1050">
                <a:solidFill>
                  <a:srgbClr val="010D54"/>
                </a:solidFill>
                <a:latin typeface="Lexend"/>
                <a:ea typeface="Lexend"/>
                <a:cs typeface="Lexend"/>
                <a:sym typeface="Lexend"/>
              </a:rPr>
              <a:t>Link to UNCRC RRS: </a:t>
            </a:r>
            <a:r>
              <a:rPr lang="en" sz="1050">
                <a:solidFill>
                  <a:srgbClr val="010D54"/>
                </a:solidFill>
                <a:uFill>
                  <a:noFill/>
                </a:uFill>
                <a:latin typeface="Lexend"/>
                <a:ea typeface="Lexend"/>
                <a:cs typeface="Lexend"/>
                <a:sym typeface="Lexend"/>
                <a:hlinkClick r:id="rId3">
                  <a:extLst>
                    <a:ext uri="{A12FA001-AC4F-418D-AE19-62706E023703}">
                      <ahyp:hlinkClr xmlns:ahyp="http://schemas.microsoft.com/office/drawing/2018/hyperlinkcolor" val="tx"/>
                    </a:ext>
                  </a:extLst>
                </a:hlinkClick>
              </a:rPr>
              <a:t>https://docs.google.com/presentation/d/1anz3x3GRbsmSXH5h7je4kqCbcbzhXr671f92BzBwe7w/edit?slide=id.g32c749522eb_0_15#slide=id.g32c749522eb_0_15</a:t>
            </a:r>
            <a:endParaRPr sz="1050">
              <a:solidFill>
                <a:srgbClr val="010D54"/>
              </a:solidFill>
              <a:latin typeface="Lexend"/>
              <a:ea typeface="Lexend"/>
              <a:cs typeface="Lexend"/>
              <a:sym typeface="Lexend"/>
            </a:endParaRPr>
          </a:p>
          <a:p>
            <a:pPr marL="0" lvl="0" indent="0" algn="l" rtl="0">
              <a:spcBef>
                <a:spcPts val="0"/>
              </a:spcBef>
              <a:spcAft>
                <a:spcPts val="0"/>
              </a:spcAft>
              <a:buNone/>
            </a:pPr>
            <a:endParaRPr>
              <a:solidFill>
                <a:srgbClr val="010D54"/>
              </a:solidFill>
              <a:latin typeface="Lexend"/>
              <a:ea typeface="Lexend"/>
              <a:cs typeface="Lexend"/>
              <a:sym typeface="Lexen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5"/>
        <p:cNvGrpSpPr/>
        <p:nvPr/>
      </p:nvGrpSpPr>
      <p:grpSpPr>
        <a:xfrm>
          <a:off x="0" y="0"/>
          <a:ext cx="0" cy="0"/>
          <a:chOff x="0" y="0"/>
          <a:chExt cx="0" cy="0"/>
        </a:xfrm>
      </p:grpSpPr>
      <p:sp>
        <p:nvSpPr>
          <p:cNvPr id="816" name="Google Shape;816;g359074d3cbb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7" name="Google Shape;817;g359074d3cbb_0_2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6"/>
        <p:cNvGrpSpPr/>
        <p:nvPr/>
      </p:nvGrpSpPr>
      <p:grpSpPr>
        <a:xfrm>
          <a:off x="0" y="0"/>
          <a:ext cx="0" cy="0"/>
          <a:chOff x="0" y="0"/>
          <a:chExt cx="0" cy="0"/>
        </a:xfrm>
      </p:grpSpPr>
      <p:sp>
        <p:nvSpPr>
          <p:cNvPr id="827" name="Google Shape;827;g374a68a3a28_0_18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8" name="Google Shape;828;g374a68a3a28_0_18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
        <p:cNvGrpSpPr/>
        <p:nvPr/>
      </p:nvGrpSpPr>
      <p:grpSpPr>
        <a:xfrm>
          <a:off x="0" y="0"/>
          <a:ext cx="0" cy="0"/>
          <a:chOff x="0" y="0"/>
          <a:chExt cx="0" cy="0"/>
        </a:xfrm>
      </p:grpSpPr>
      <p:sp>
        <p:nvSpPr>
          <p:cNvPr id="838" name="Google Shape;838;g374a68a3a28_0_18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9" name="Google Shape;839;g374a68a3a28_0_18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2"/>
        <p:cNvGrpSpPr/>
        <p:nvPr/>
      </p:nvGrpSpPr>
      <p:grpSpPr>
        <a:xfrm>
          <a:off x="0" y="0"/>
          <a:ext cx="0" cy="0"/>
          <a:chOff x="0" y="0"/>
          <a:chExt cx="0" cy="0"/>
        </a:xfrm>
      </p:grpSpPr>
      <p:sp>
        <p:nvSpPr>
          <p:cNvPr id="853" name="Google Shape;853;g3a9a0a72e7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4" name="Google Shape;854;g3a9a0a72e7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3"/>
        <p:cNvGrpSpPr/>
        <p:nvPr/>
      </p:nvGrpSpPr>
      <p:grpSpPr>
        <a:xfrm>
          <a:off x="0" y="0"/>
          <a:ext cx="0" cy="0"/>
          <a:chOff x="0" y="0"/>
          <a:chExt cx="0" cy="0"/>
        </a:xfrm>
      </p:grpSpPr>
      <p:sp>
        <p:nvSpPr>
          <p:cNvPr id="874" name="Google Shape;874;g3b52ec04de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5" name="Google Shape;875;g3b52ec04de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0"/>
        <p:cNvGrpSpPr/>
        <p:nvPr/>
      </p:nvGrpSpPr>
      <p:grpSpPr>
        <a:xfrm>
          <a:off x="0" y="0"/>
          <a:ext cx="0" cy="0"/>
          <a:chOff x="0" y="0"/>
          <a:chExt cx="0" cy="0"/>
        </a:xfrm>
      </p:grpSpPr>
      <p:sp>
        <p:nvSpPr>
          <p:cNvPr id="891" name="Google Shape;891;g374a68a3a28_0_3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2" name="Google Shape;892;g374a68a3a28_0_3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6"/>
        <p:cNvGrpSpPr/>
        <p:nvPr/>
      </p:nvGrpSpPr>
      <p:grpSpPr>
        <a:xfrm>
          <a:off x="0" y="0"/>
          <a:ext cx="0" cy="0"/>
          <a:chOff x="0" y="0"/>
          <a:chExt cx="0" cy="0"/>
        </a:xfrm>
      </p:grpSpPr>
      <p:sp>
        <p:nvSpPr>
          <p:cNvPr id="907" name="Google Shape;907;g39fd526010a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8" name="Google Shape;908;g39fd526010a_0_1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9"/>
        <p:cNvGrpSpPr/>
        <p:nvPr/>
      </p:nvGrpSpPr>
      <p:grpSpPr>
        <a:xfrm>
          <a:off x="0" y="0"/>
          <a:ext cx="0" cy="0"/>
          <a:chOff x="0" y="0"/>
          <a:chExt cx="0" cy="0"/>
        </a:xfrm>
      </p:grpSpPr>
      <p:sp>
        <p:nvSpPr>
          <p:cNvPr id="920" name="Google Shape;920;g325c5552627_0_15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1" name="Google Shape;921;g325c5552627_0_15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0"/>
        <p:cNvGrpSpPr/>
        <p:nvPr/>
      </p:nvGrpSpPr>
      <p:grpSpPr>
        <a:xfrm>
          <a:off x="0" y="0"/>
          <a:ext cx="0" cy="0"/>
          <a:chOff x="0" y="0"/>
          <a:chExt cx="0" cy="0"/>
        </a:xfrm>
      </p:grpSpPr>
      <p:sp>
        <p:nvSpPr>
          <p:cNvPr id="931" name="Google Shape;931;g3ce812ee4e4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2" name="Google Shape;932;g3ce812ee4e4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5"/>
        <p:cNvGrpSpPr/>
        <p:nvPr/>
      </p:nvGrpSpPr>
      <p:grpSpPr>
        <a:xfrm>
          <a:off x="0" y="0"/>
          <a:ext cx="0" cy="0"/>
          <a:chOff x="0" y="0"/>
          <a:chExt cx="0" cy="0"/>
        </a:xfrm>
      </p:grpSpPr>
      <p:sp>
        <p:nvSpPr>
          <p:cNvPr id="946" name="Google Shape;946;g3c9c685b57f_2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7" name="Google Shape;947;g3c9c685b57f_2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6"/>
        <p:cNvGrpSpPr/>
        <p:nvPr/>
      </p:nvGrpSpPr>
      <p:grpSpPr>
        <a:xfrm>
          <a:off x="0" y="0"/>
          <a:ext cx="0" cy="0"/>
          <a:chOff x="0" y="0"/>
          <a:chExt cx="0" cy="0"/>
        </a:xfrm>
      </p:grpSpPr>
      <p:sp>
        <p:nvSpPr>
          <p:cNvPr id="957" name="Google Shape;957;g3ce7fef067c_0_2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8" name="Google Shape;958;g3ce7fef067c_0_2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1"/>
        <p:cNvGrpSpPr/>
        <p:nvPr/>
      </p:nvGrpSpPr>
      <p:grpSpPr>
        <a:xfrm>
          <a:off x="0" y="0"/>
          <a:ext cx="0" cy="0"/>
          <a:chOff x="0" y="0"/>
          <a:chExt cx="0" cy="0"/>
        </a:xfrm>
      </p:grpSpPr>
      <p:sp>
        <p:nvSpPr>
          <p:cNvPr id="972" name="Google Shape;972;g3ce812ee4e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3" name="Google Shape;973;g3ce812ee4e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4"/>
        <p:cNvGrpSpPr/>
        <p:nvPr/>
      </p:nvGrpSpPr>
      <p:grpSpPr>
        <a:xfrm>
          <a:off x="0" y="0"/>
          <a:ext cx="0" cy="0"/>
          <a:chOff x="0" y="0"/>
          <a:chExt cx="0" cy="0"/>
        </a:xfrm>
      </p:grpSpPr>
      <p:sp>
        <p:nvSpPr>
          <p:cNvPr id="985" name="Google Shape;985;g3cb51ad62c7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6" name="Google Shape;986;g3cb51ad62c7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5"/>
        <p:cNvGrpSpPr/>
        <p:nvPr/>
      </p:nvGrpSpPr>
      <p:grpSpPr>
        <a:xfrm>
          <a:off x="0" y="0"/>
          <a:ext cx="0" cy="0"/>
          <a:chOff x="0" y="0"/>
          <a:chExt cx="0" cy="0"/>
        </a:xfrm>
      </p:grpSpPr>
      <p:sp>
        <p:nvSpPr>
          <p:cNvPr id="996" name="Google Shape;996;g3cb51ad62c7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7" name="Google Shape;997;g3cb51ad62c7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6"/>
        <p:cNvGrpSpPr/>
        <p:nvPr/>
      </p:nvGrpSpPr>
      <p:grpSpPr>
        <a:xfrm>
          <a:off x="0" y="0"/>
          <a:ext cx="0" cy="0"/>
          <a:chOff x="0" y="0"/>
          <a:chExt cx="0" cy="0"/>
        </a:xfrm>
      </p:grpSpPr>
      <p:sp>
        <p:nvSpPr>
          <p:cNvPr id="1007" name="Google Shape;1007;g3cb51ad62c7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8" name="Google Shape;1008;g3cb51ad62c7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6"/>
        <p:cNvGrpSpPr/>
        <p:nvPr/>
      </p:nvGrpSpPr>
      <p:grpSpPr>
        <a:xfrm>
          <a:off x="0" y="0"/>
          <a:ext cx="0" cy="0"/>
          <a:chOff x="0" y="0"/>
          <a:chExt cx="0" cy="0"/>
        </a:xfrm>
      </p:grpSpPr>
      <p:sp>
        <p:nvSpPr>
          <p:cNvPr id="1017" name="Google Shape;1017;g3cb51ad62c7_0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8" name="Google Shape;1018;g3cb51ad62c7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8"/>
        <p:cNvGrpSpPr/>
        <p:nvPr/>
      </p:nvGrpSpPr>
      <p:grpSpPr>
        <a:xfrm>
          <a:off x="0" y="0"/>
          <a:ext cx="0" cy="0"/>
          <a:chOff x="0" y="0"/>
          <a:chExt cx="0" cy="0"/>
        </a:xfrm>
      </p:grpSpPr>
      <p:sp>
        <p:nvSpPr>
          <p:cNvPr id="1029" name="Google Shape;1029;g374a68a3a28_0_8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0" name="Google Shape;1030;g374a68a3a28_0_8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3"/>
        <p:cNvGrpSpPr/>
        <p:nvPr/>
      </p:nvGrpSpPr>
      <p:grpSpPr>
        <a:xfrm>
          <a:off x="0" y="0"/>
          <a:ext cx="0" cy="0"/>
          <a:chOff x="0" y="0"/>
          <a:chExt cx="0" cy="0"/>
        </a:xfrm>
      </p:grpSpPr>
      <p:sp>
        <p:nvSpPr>
          <p:cNvPr id="1044" name="Google Shape;1044;g3b143624123_0_1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5" name="Google Shape;1045;g3b143624123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8"/>
        <p:cNvGrpSpPr/>
        <p:nvPr/>
      </p:nvGrpSpPr>
      <p:grpSpPr>
        <a:xfrm>
          <a:off x="0" y="0"/>
          <a:ext cx="0" cy="0"/>
          <a:chOff x="0" y="0"/>
          <a:chExt cx="0" cy="0"/>
        </a:xfrm>
      </p:grpSpPr>
      <p:sp>
        <p:nvSpPr>
          <p:cNvPr id="1049" name="Google Shape;1049;g3cb51ad62c7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50" name="Google Shape;1050;g3cb51ad62c7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5"/>
        <p:cNvGrpSpPr/>
        <p:nvPr/>
      </p:nvGrpSpPr>
      <p:grpSpPr>
        <a:xfrm>
          <a:off x="0" y="0"/>
          <a:ext cx="0" cy="0"/>
          <a:chOff x="0" y="0"/>
          <a:chExt cx="0" cy="0"/>
        </a:xfrm>
      </p:grpSpPr>
      <p:sp>
        <p:nvSpPr>
          <p:cNvPr id="1066" name="Google Shape;1066;g3d2ef968c92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7" name="Google Shape;1067;g3d2ef968c92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7"/>
        <p:cNvGrpSpPr/>
        <p:nvPr/>
      </p:nvGrpSpPr>
      <p:grpSpPr>
        <a:xfrm>
          <a:off x="0" y="0"/>
          <a:ext cx="0" cy="0"/>
          <a:chOff x="0" y="0"/>
          <a:chExt cx="0" cy="0"/>
        </a:xfrm>
      </p:grpSpPr>
      <p:sp>
        <p:nvSpPr>
          <p:cNvPr id="1088" name="Google Shape;1088;g3cb51ad62c7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9" name="Google Shape;1089;g3cb51ad62c7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5"/>
        <p:cNvGrpSpPr/>
        <p:nvPr/>
      </p:nvGrpSpPr>
      <p:grpSpPr>
        <a:xfrm>
          <a:off x="0" y="0"/>
          <a:ext cx="0" cy="0"/>
          <a:chOff x="0" y="0"/>
          <a:chExt cx="0" cy="0"/>
        </a:xfrm>
      </p:grpSpPr>
      <p:sp>
        <p:nvSpPr>
          <p:cNvPr id="1096" name="Google Shape;1096;g3cb51ad62c7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7" name="Google Shape;1097;g3cb51ad62c7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6"/>
        <p:cNvGrpSpPr/>
        <p:nvPr/>
      </p:nvGrpSpPr>
      <p:grpSpPr>
        <a:xfrm>
          <a:off x="0" y="0"/>
          <a:ext cx="0" cy="0"/>
          <a:chOff x="0" y="0"/>
          <a:chExt cx="0" cy="0"/>
        </a:xfrm>
      </p:grpSpPr>
      <p:sp>
        <p:nvSpPr>
          <p:cNvPr id="1107" name="Google Shape;1107;g3cb51ad62c7_0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8" name="Google Shape;1108;g3cb51ad62c7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6"/>
        <p:cNvGrpSpPr/>
        <p:nvPr/>
      </p:nvGrpSpPr>
      <p:grpSpPr>
        <a:xfrm>
          <a:off x="0" y="0"/>
          <a:ext cx="0" cy="0"/>
          <a:chOff x="0" y="0"/>
          <a:chExt cx="0" cy="0"/>
        </a:xfrm>
      </p:grpSpPr>
      <p:sp>
        <p:nvSpPr>
          <p:cNvPr id="1117" name="Google Shape;1117;g3cb51ad62c7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8" name="Google Shape;1118;g3cb51ad62c7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3"/>
        <p:cNvGrpSpPr/>
        <p:nvPr/>
      </p:nvGrpSpPr>
      <p:grpSpPr>
        <a:xfrm>
          <a:off x="0" y="0"/>
          <a:ext cx="0" cy="0"/>
          <a:chOff x="0" y="0"/>
          <a:chExt cx="0" cy="0"/>
        </a:xfrm>
      </p:grpSpPr>
      <p:sp>
        <p:nvSpPr>
          <p:cNvPr id="1134" name="Google Shape;1134;g3cb51ad62c7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5" name="Google Shape;1135;g3cb51ad62c7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4"/>
        <p:cNvGrpSpPr/>
        <p:nvPr/>
      </p:nvGrpSpPr>
      <p:grpSpPr>
        <a:xfrm>
          <a:off x="0" y="0"/>
          <a:ext cx="0" cy="0"/>
          <a:chOff x="0" y="0"/>
          <a:chExt cx="0" cy="0"/>
        </a:xfrm>
      </p:grpSpPr>
      <p:sp>
        <p:nvSpPr>
          <p:cNvPr id="1145" name="Google Shape;1145;g3cb51ad62c7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6" name="Google Shape;1146;g3cb51ad62c7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0"/>
        <p:cNvGrpSpPr/>
        <p:nvPr/>
      </p:nvGrpSpPr>
      <p:grpSpPr>
        <a:xfrm>
          <a:off x="0" y="0"/>
          <a:ext cx="0" cy="0"/>
          <a:chOff x="0" y="0"/>
          <a:chExt cx="0" cy="0"/>
        </a:xfrm>
      </p:grpSpPr>
      <p:sp>
        <p:nvSpPr>
          <p:cNvPr id="1161" name="Google Shape;1161;g3cb51ad62c7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2" name="Google Shape;1162;g3cb51ad62c7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8"/>
        <p:cNvGrpSpPr/>
        <p:nvPr/>
      </p:nvGrpSpPr>
      <p:grpSpPr>
        <a:xfrm>
          <a:off x="0" y="0"/>
          <a:ext cx="0" cy="0"/>
          <a:chOff x="0" y="0"/>
          <a:chExt cx="0" cy="0"/>
        </a:xfrm>
      </p:grpSpPr>
      <p:sp>
        <p:nvSpPr>
          <p:cNvPr id="1179" name="Google Shape;1179;g3cb51ad62c7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0" name="Google Shape;1180;g3cb51ad62c7_0_1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9"/>
        <p:cNvGrpSpPr/>
        <p:nvPr/>
      </p:nvGrpSpPr>
      <p:grpSpPr>
        <a:xfrm>
          <a:off x="0" y="0"/>
          <a:ext cx="0" cy="0"/>
          <a:chOff x="0" y="0"/>
          <a:chExt cx="0" cy="0"/>
        </a:xfrm>
      </p:grpSpPr>
      <p:sp>
        <p:nvSpPr>
          <p:cNvPr id="1190" name="Google Shape;1190;g3612d476f2c_1_3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1" name="Google Shape;1191;g3612d476f2c_1_3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1"/>
        <p:cNvGrpSpPr/>
        <p:nvPr/>
      </p:nvGrpSpPr>
      <p:grpSpPr>
        <a:xfrm>
          <a:off x="0" y="0"/>
          <a:ext cx="0" cy="0"/>
          <a:chOff x="0" y="0"/>
          <a:chExt cx="0" cy="0"/>
        </a:xfrm>
      </p:grpSpPr>
      <p:sp>
        <p:nvSpPr>
          <p:cNvPr id="1202" name="Google Shape;1202;g3e3cb99dee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3" name="Google Shape;1203;g3e3cb99dee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4"/>
        <p:cNvGrpSpPr/>
        <p:nvPr/>
      </p:nvGrpSpPr>
      <p:grpSpPr>
        <a:xfrm>
          <a:off x="0" y="0"/>
          <a:ext cx="0" cy="0"/>
          <a:chOff x="0" y="0"/>
          <a:chExt cx="0" cy="0"/>
        </a:xfrm>
      </p:grpSpPr>
      <p:sp>
        <p:nvSpPr>
          <p:cNvPr id="1215" name="Google Shape;1215;g3e3cb99dee8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6" name="Google Shape;1216;g3e3cb99dee8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8"/>
        <p:cNvGrpSpPr/>
        <p:nvPr/>
      </p:nvGrpSpPr>
      <p:grpSpPr>
        <a:xfrm>
          <a:off x="0" y="0"/>
          <a:ext cx="0" cy="0"/>
          <a:chOff x="0" y="0"/>
          <a:chExt cx="0" cy="0"/>
        </a:xfrm>
      </p:grpSpPr>
      <p:sp>
        <p:nvSpPr>
          <p:cNvPr id="1229" name="Google Shape;1229;g39981df0382_0_4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0" name="Google Shape;1230;g39981df0382_0_4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5"/>
        <p:cNvGrpSpPr/>
        <p:nvPr/>
      </p:nvGrpSpPr>
      <p:grpSpPr>
        <a:xfrm>
          <a:off x="0" y="0"/>
          <a:ext cx="0" cy="0"/>
          <a:chOff x="0" y="0"/>
          <a:chExt cx="0" cy="0"/>
        </a:xfrm>
      </p:grpSpPr>
      <p:sp>
        <p:nvSpPr>
          <p:cNvPr id="1246" name="Google Shape;1246;g3ce812ee4e4_0_3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7" name="Google Shape;1247;g3ce812ee4e4_0_3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3"/>
        <p:cNvGrpSpPr/>
        <p:nvPr/>
      </p:nvGrpSpPr>
      <p:grpSpPr>
        <a:xfrm>
          <a:off x="0" y="0"/>
          <a:ext cx="0" cy="0"/>
          <a:chOff x="0" y="0"/>
          <a:chExt cx="0" cy="0"/>
        </a:xfrm>
      </p:grpSpPr>
      <p:sp>
        <p:nvSpPr>
          <p:cNvPr id="1254" name="Google Shape;1254;g3ce812ee4e4_0_4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5" name="Google Shape;1255;g3ce812ee4e4_0_4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2"/>
        <p:cNvGrpSpPr/>
        <p:nvPr/>
      </p:nvGrpSpPr>
      <p:grpSpPr>
        <a:xfrm>
          <a:off x="0" y="0"/>
          <a:ext cx="0" cy="0"/>
          <a:chOff x="0" y="0"/>
          <a:chExt cx="0" cy="0"/>
        </a:xfrm>
      </p:grpSpPr>
      <p:sp>
        <p:nvSpPr>
          <p:cNvPr id="1263" name="Google Shape;1263;g3cb51ad62c7_0_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4" name="Google Shape;1264;g3cb51ad62c7_0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8"/>
        <p:cNvGrpSpPr/>
        <p:nvPr/>
      </p:nvGrpSpPr>
      <p:grpSpPr>
        <a:xfrm>
          <a:off x="0" y="0"/>
          <a:ext cx="0" cy="0"/>
          <a:chOff x="0" y="0"/>
          <a:chExt cx="0" cy="0"/>
        </a:xfrm>
      </p:grpSpPr>
      <p:sp>
        <p:nvSpPr>
          <p:cNvPr id="1279" name="Google Shape;1279;g325c5552627_3_76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0" name="Google Shape;1280;g325c5552627_3_76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5"/>
        <p:cNvGrpSpPr/>
        <p:nvPr/>
      </p:nvGrpSpPr>
      <p:grpSpPr>
        <a:xfrm>
          <a:off x="0" y="0"/>
          <a:ext cx="0" cy="0"/>
          <a:chOff x="0" y="0"/>
          <a:chExt cx="0" cy="0"/>
        </a:xfrm>
      </p:grpSpPr>
      <p:sp>
        <p:nvSpPr>
          <p:cNvPr id="1286" name="Google Shape;1286;g38260e7d5d4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7" name="Google Shape;1287;g38260e7d5d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4"/>
        <p:cNvGrpSpPr/>
        <p:nvPr/>
      </p:nvGrpSpPr>
      <p:grpSpPr>
        <a:xfrm>
          <a:off x="0" y="0"/>
          <a:ext cx="0" cy="0"/>
          <a:chOff x="0" y="0"/>
          <a:chExt cx="0" cy="0"/>
        </a:xfrm>
      </p:grpSpPr>
      <p:sp>
        <p:nvSpPr>
          <p:cNvPr id="1295" name="Google Shape;1295;g325c5552627_3_82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6" name="Google Shape;1296;g325c5552627_3_82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 Id="rId5" Type="http://schemas.openxmlformats.org/officeDocument/2006/relationships/image" Target="../media/image13.png"/><Relationship Id="rId4" Type="http://schemas.openxmlformats.org/officeDocument/2006/relationships/image" Target="../media/image12.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Notes for teachers">
  <p:cSld name="CUSTOM">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txBox="1">
            <a:spLocks noGrp="1"/>
          </p:cNvSpPr>
          <p:nvPr>
            <p:ph type="body" idx="1"/>
          </p:nvPr>
        </p:nvSpPr>
        <p:spPr>
          <a:xfrm>
            <a:off x="317500" y="881950"/>
            <a:ext cx="8255100" cy="4032900"/>
          </a:xfrm>
          <a:prstGeom prst="rect">
            <a:avLst/>
          </a:prstGeom>
        </p:spPr>
        <p:txBody>
          <a:bodyPr spcFirstLastPara="1" wrap="square" lIns="0" tIns="0" rIns="0" bIns="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12" name="Google Shape;12;p2"/>
          <p:cNvSpPr txBox="1">
            <a:spLocks noGrp="1"/>
          </p:cNvSpPr>
          <p:nvPr>
            <p:ph type="title"/>
          </p:nvPr>
        </p:nvSpPr>
        <p:spPr>
          <a:xfrm>
            <a:off x="311700" y="233750"/>
            <a:ext cx="78618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extLst>
    <p:ext uri="{DCECCB84-F9BA-43D5-87BE-67443E8EF086}">
      <p15:sldGuideLst xmlns:p15="http://schemas.microsoft.com/office/powerpoint/2012/main">
        <p15:guide id="1" pos="5400">
          <p15:clr>
            <a:srgbClr val="E46962"/>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Do - activity">
  <p:cSld name="CUSTOM_16_1">
    <p:bg>
      <p:bgPr>
        <a:solidFill>
          <a:srgbClr val="F6F6F6"/>
        </a:solidFill>
        <a:effectLst/>
      </p:bgPr>
    </p:bg>
    <p:spTree>
      <p:nvGrpSpPr>
        <p:cNvPr id="1" name="Shape 13"/>
        <p:cNvGrpSpPr/>
        <p:nvPr/>
      </p:nvGrpSpPr>
      <p:grpSpPr>
        <a:xfrm>
          <a:off x="0" y="0"/>
          <a:ext cx="0" cy="0"/>
          <a:chOff x="0" y="0"/>
          <a:chExt cx="0" cy="0"/>
        </a:xfrm>
      </p:grpSpPr>
      <p:sp>
        <p:nvSpPr>
          <p:cNvPr id="14" name="Google Shape;14;p3"/>
          <p:cNvSpPr/>
          <p:nvPr/>
        </p:nvSpPr>
        <p:spPr>
          <a:xfrm>
            <a:off x="-25" y="0"/>
            <a:ext cx="9144000" cy="690300"/>
          </a:xfrm>
          <a:prstGeom prst="rect">
            <a:avLst/>
          </a:prstGeom>
          <a:solidFill>
            <a:srgbClr val="9FBB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5" name="Google Shape;15;p3"/>
          <p:cNvSpPr txBox="1">
            <a:spLocks noGrp="1"/>
          </p:cNvSpPr>
          <p:nvPr>
            <p:ph type="title"/>
          </p:nvPr>
        </p:nvSpPr>
        <p:spPr>
          <a:xfrm>
            <a:off x="311700" y="233750"/>
            <a:ext cx="7550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6" name="Google Shape;16;p3"/>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7" name="Google Shape;17;p3"/>
          <p:cNvSpPr txBox="1"/>
          <p:nvPr/>
        </p:nvSpPr>
        <p:spPr>
          <a:xfrm>
            <a:off x="8541300" y="299175"/>
            <a:ext cx="5958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Do</a:t>
            </a:r>
            <a:endParaRPr sz="1600">
              <a:solidFill>
                <a:srgbClr val="010D54"/>
              </a:solidFill>
              <a:latin typeface="Lexend"/>
              <a:ea typeface="Lexend"/>
              <a:cs typeface="Lexend"/>
              <a:sym typeface="Lexend"/>
            </a:endParaRPr>
          </a:p>
        </p:txBody>
      </p:sp>
      <p:pic>
        <p:nvPicPr>
          <p:cNvPr id="18" name="Google Shape;18;p3"/>
          <p:cNvPicPr preferRelativeResize="0"/>
          <p:nvPr/>
        </p:nvPicPr>
        <p:blipFill>
          <a:blip r:embed="rId2">
            <a:alphaModFix/>
          </a:blip>
          <a:stretch>
            <a:fillRect/>
          </a:stretch>
        </p:blipFill>
        <p:spPr>
          <a:xfrm>
            <a:off x="8097750" y="232800"/>
            <a:ext cx="378600" cy="3786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Reflect - activity answers">
  <p:cSld name="CUSTOM_8_3_1_1">
    <p:bg>
      <p:bgPr>
        <a:solidFill>
          <a:srgbClr val="F6F6F6"/>
        </a:solidFill>
        <a:effectLst/>
      </p:bgPr>
    </p:bg>
    <p:spTree>
      <p:nvGrpSpPr>
        <p:cNvPr id="1" name="Shape 19"/>
        <p:cNvGrpSpPr/>
        <p:nvPr/>
      </p:nvGrpSpPr>
      <p:grpSpPr>
        <a:xfrm>
          <a:off x="0" y="0"/>
          <a:ext cx="0" cy="0"/>
          <a:chOff x="0" y="0"/>
          <a:chExt cx="0" cy="0"/>
        </a:xfrm>
      </p:grpSpPr>
      <p:sp>
        <p:nvSpPr>
          <p:cNvPr id="20" name="Google Shape;20;p4"/>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1" name="Google Shape;21;p4"/>
          <p:cNvSpPr txBox="1">
            <a:spLocks noGrp="1"/>
          </p:cNvSpPr>
          <p:nvPr>
            <p:ph type="subTitle" idx="1"/>
          </p:nvPr>
        </p:nvSpPr>
        <p:spPr>
          <a:xfrm>
            <a:off x="783809" y="933475"/>
            <a:ext cx="3773100" cy="251700"/>
          </a:xfrm>
          <a:prstGeom prst="rect">
            <a:avLst/>
          </a:prstGeom>
        </p:spPr>
        <p:txBody>
          <a:bodyPr spcFirstLastPara="1" wrap="square" lIns="0" tIns="0" rIns="0" bIns="0" anchor="t" anchorCtr="0">
            <a:noAutofit/>
          </a:bodyPr>
          <a:lstStyle>
            <a:lvl1pPr lvl="0">
              <a:spcBef>
                <a:spcPts val="0"/>
              </a:spcBef>
              <a:spcAft>
                <a:spcPts val="0"/>
              </a:spcAft>
              <a:buSzPts val="1800"/>
              <a:buNone/>
              <a:defRPr b="1"/>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22" name="Google Shape;22;p4"/>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3" name="Google Shape;23;p4"/>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24" name="Google Shape;24;p4"/>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25" name="Google Shape;25;p4"/>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Reflect - multiple choice questions">
  <p:cSld name="CUSTOM_8_1_1_4_1">
    <p:bg>
      <p:bgPr>
        <a:solidFill>
          <a:srgbClr val="F6F6F6"/>
        </a:solidFill>
        <a:effectLst/>
      </p:bgPr>
    </p:bg>
    <p:spTree>
      <p:nvGrpSpPr>
        <p:cNvPr id="1" name="Shape 26"/>
        <p:cNvGrpSpPr/>
        <p:nvPr/>
      </p:nvGrpSpPr>
      <p:grpSpPr>
        <a:xfrm>
          <a:off x="0" y="0"/>
          <a:ext cx="0" cy="0"/>
          <a:chOff x="0" y="0"/>
          <a:chExt cx="0" cy="0"/>
        </a:xfrm>
      </p:grpSpPr>
      <p:sp>
        <p:nvSpPr>
          <p:cNvPr id="27" name="Google Shape;27;p5"/>
          <p:cNvSpPr/>
          <p:nvPr/>
        </p:nvSpPr>
        <p:spPr>
          <a:xfrm>
            <a:off x="4721750" y="1639825"/>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28" name="Google Shape;28;p5"/>
          <p:cNvSpPr txBox="1">
            <a:spLocks noGrp="1"/>
          </p:cNvSpPr>
          <p:nvPr>
            <p:ph type="body" idx="1"/>
          </p:nvPr>
        </p:nvSpPr>
        <p:spPr>
          <a:xfrm>
            <a:off x="311700" y="881425"/>
            <a:ext cx="8520600" cy="658200"/>
          </a:xfrm>
          <a:prstGeom prst="rect">
            <a:avLst/>
          </a:prstGeom>
        </p:spPr>
        <p:txBody>
          <a:bodyPr spcFirstLastPara="1" wrap="square" lIns="0"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9" name="Google Shape;29;p5"/>
          <p:cNvSpPr txBox="1">
            <a:spLocks noGrp="1"/>
          </p:cNvSpPr>
          <p:nvPr>
            <p:ph type="body" idx="2"/>
          </p:nvPr>
        </p:nvSpPr>
        <p:spPr>
          <a:xfrm>
            <a:off x="4955050" y="1872325"/>
            <a:ext cx="36951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0" name="Google Shape;30;p5"/>
          <p:cNvSpPr/>
          <p:nvPr/>
        </p:nvSpPr>
        <p:spPr>
          <a:xfrm>
            <a:off x="311700" y="1639825"/>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31" name="Google Shape;31;p5"/>
          <p:cNvSpPr txBox="1">
            <a:spLocks noGrp="1"/>
          </p:cNvSpPr>
          <p:nvPr>
            <p:ph type="body" idx="3"/>
          </p:nvPr>
        </p:nvSpPr>
        <p:spPr>
          <a:xfrm>
            <a:off x="478125" y="1872325"/>
            <a:ext cx="38022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2" name="Google Shape;32;p5"/>
          <p:cNvSpPr/>
          <p:nvPr/>
        </p:nvSpPr>
        <p:spPr>
          <a:xfrm>
            <a:off x="311700" y="3260350"/>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33" name="Google Shape;33;p5"/>
          <p:cNvSpPr txBox="1">
            <a:spLocks noGrp="1"/>
          </p:cNvSpPr>
          <p:nvPr>
            <p:ph type="body" idx="4"/>
          </p:nvPr>
        </p:nvSpPr>
        <p:spPr>
          <a:xfrm>
            <a:off x="478125" y="3492850"/>
            <a:ext cx="38022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4" name="Google Shape;34;p5"/>
          <p:cNvSpPr/>
          <p:nvPr/>
        </p:nvSpPr>
        <p:spPr>
          <a:xfrm>
            <a:off x="4721750" y="3260350"/>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35" name="Google Shape;35;p5"/>
          <p:cNvSpPr txBox="1">
            <a:spLocks noGrp="1"/>
          </p:cNvSpPr>
          <p:nvPr>
            <p:ph type="body" idx="5"/>
          </p:nvPr>
        </p:nvSpPr>
        <p:spPr>
          <a:xfrm>
            <a:off x="4922125" y="3492850"/>
            <a:ext cx="37281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6" name="Google Shape;36;p5"/>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7" name="Google Shape;37;p5"/>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8" name="Google Shape;38;p5"/>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39" name="Google Shape;39;p5"/>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40" name="Google Shape;40;p5"/>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rand section - blank">
  <p:cSld name="CUSTOM_1">
    <p:bg>
      <p:bgPr>
        <a:solidFill>
          <a:srgbClr val="F6F6F6"/>
        </a:solidFill>
        <a:effectLst/>
      </p:bgPr>
    </p:bg>
    <p:spTree>
      <p:nvGrpSpPr>
        <p:cNvPr id="1" name="Shape 41"/>
        <p:cNvGrpSpPr/>
        <p:nvPr/>
      </p:nvGrpSpPr>
      <p:grpSpPr>
        <a:xfrm>
          <a:off x="0" y="0"/>
          <a:ext cx="0" cy="0"/>
          <a:chOff x="0" y="0"/>
          <a:chExt cx="0" cy="0"/>
        </a:xfrm>
      </p:grpSpPr>
      <p:sp>
        <p:nvSpPr>
          <p:cNvPr id="42" name="Google Shape;42;p6"/>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43" name="Google Shape;43;p6"/>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4" name="Google Shape;44;p6"/>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Keywords">
  <p:cSld name="CUSTOM_1_5">
    <p:bg>
      <p:bgPr>
        <a:solidFill>
          <a:srgbClr val="F6F6F6"/>
        </a:solidFill>
        <a:effectLst/>
      </p:bgPr>
    </p:bg>
    <p:spTree>
      <p:nvGrpSpPr>
        <p:cNvPr id="1" name="Shape 45"/>
        <p:cNvGrpSpPr/>
        <p:nvPr/>
      </p:nvGrpSpPr>
      <p:grpSpPr>
        <a:xfrm>
          <a:off x="0" y="0"/>
          <a:ext cx="0" cy="0"/>
          <a:chOff x="0" y="0"/>
          <a:chExt cx="0" cy="0"/>
        </a:xfrm>
      </p:grpSpPr>
      <p:sp>
        <p:nvSpPr>
          <p:cNvPr id="46" name="Google Shape;46;p7"/>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47" name="Google Shape;47;p7"/>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8" name="Google Shape;48;p7"/>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rand - stats">
  <p:cSld name="CUSTOM_1_3_3_1">
    <p:bg>
      <p:bgPr>
        <a:solidFill>
          <a:srgbClr val="F6F6F6"/>
        </a:solidFill>
        <a:effectLst/>
      </p:bgPr>
    </p:bg>
    <p:spTree>
      <p:nvGrpSpPr>
        <p:cNvPr id="1" name="Shape 49"/>
        <p:cNvGrpSpPr/>
        <p:nvPr/>
      </p:nvGrpSpPr>
      <p:grpSpPr>
        <a:xfrm>
          <a:off x="0" y="0"/>
          <a:ext cx="0" cy="0"/>
          <a:chOff x="0" y="0"/>
          <a:chExt cx="0" cy="0"/>
        </a:xfrm>
      </p:grpSpPr>
      <p:sp>
        <p:nvSpPr>
          <p:cNvPr id="50" name="Google Shape;50;p8"/>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51" name="Google Shape;51;p8"/>
          <p:cNvSpPr txBox="1">
            <a:spLocks noGrp="1"/>
          </p:cNvSpPr>
          <p:nvPr>
            <p:ph type="body" idx="1"/>
          </p:nvPr>
        </p:nvSpPr>
        <p:spPr>
          <a:xfrm>
            <a:off x="311716"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52" name="Google Shape;52;p8"/>
          <p:cNvSpPr txBox="1">
            <a:spLocks noGrp="1"/>
          </p:cNvSpPr>
          <p:nvPr>
            <p:ph type="subTitle" idx="2"/>
          </p:nvPr>
        </p:nvSpPr>
        <p:spPr>
          <a:xfrm>
            <a:off x="311700"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53" name="Google Shape;53;p8"/>
          <p:cNvSpPr txBox="1">
            <a:spLocks noGrp="1"/>
          </p:cNvSpPr>
          <p:nvPr>
            <p:ph type="body" idx="3"/>
          </p:nvPr>
        </p:nvSpPr>
        <p:spPr>
          <a:xfrm>
            <a:off x="3198420"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54" name="Google Shape;54;p8"/>
          <p:cNvSpPr txBox="1">
            <a:spLocks noGrp="1"/>
          </p:cNvSpPr>
          <p:nvPr>
            <p:ph type="subTitle" idx="4"/>
          </p:nvPr>
        </p:nvSpPr>
        <p:spPr>
          <a:xfrm>
            <a:off x="3198403"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55" name="Google Shape;55;p8"/>
          <p:cNvSpPr txBox="1">
            <a:spLocks noGrp="1"/>
          </p:cNvSpPr>
          <p:nvPr>
            <p:ph type="body" idx="5"/>
          </p:nvPr>
        </p:nvSpPr>
        <p:spPr>
          <a:xfrm>
            <a:off x="6085123"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56" name="Google Shape;56;p8"/>
          <p:cNvSpPr txBox="1">
            <a:spLocks noGrp="1"/>
          </p:cNvSpPr>
          <p:nvPr>
            <p:ph type="subTitle" idx="6"/>
          </p:nvPr>
        </p:nvSpPr>
        <p:spPr>
          <a:xfrm>
            <a:off x="6085105"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57" name="Google Shape;57;p8"/>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58" name="Google Shape;58;p8"/>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rand section - text">
  <p:cSld name="CUSTOM_1_2">
    <p:bg>
      <p:bgPr>
        <a:solidFill>
          <a:srgbClr val="F6F6F6"/>
        </a:solidFill>
        <a:effectLst/>
      </p:bgPr>
    </p:bg>
    <p:spTree>
      <p:nvGrpSpPr>
        <p:cNvPr id="1" name="Shape 59"/>
        <p:cNvGrpSpPr/>
        <p:nvPr/>
      </p:nvGrpSpPr>
      <p:grpSpPr>
        <a:xfrm>
          <a:off x="0" y="0"/>
          <a:ext cx="0" cy="0"/>
          <a:chOff x="0" y="0"/>
          <a:chExt cx="0" cy="0"/>
        </a:xfrm>
      </p:grpSpPr>
      <p:sp>
        <p:nvSpPr>
          <p:cNvPr id="60" name="Google Shape;60;p9"/>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61" name="Google Shape;61;p9"/>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62" name="Google Shape;62;p9"/>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63" name="Google Shape;63;p9"/>
          <p:cNvSpPr txBox="1">
            <a:spLocks noGrp="1"/>
          </p:cNvSpPr>
          <p:nvPr>
            <p:ph type="body" idx="1"/>
          </p:nvPr>
        </p:nvSpPr>
        <p:spPr>
          <a:xfrm>
            <a:off x="317500" y="881950"/>
            <a:ext cx="8361900" cy="4032900"/>
          </a:xfrm>
          <a:prstGeom prst="rect">
            <a:avLst/>
          </a:prstGeom>
        </p:spPr>
        <p:txBody>
          <a:bodyPr spcFirstLastPara="1" wrap="square" lIns="0" tIns="0" rIns="0" bIns="0" anchor="t" anchorCtr="0">
            <a:noAutofit/>
          </a:bodyPr>
          <a:lstStyle>
            <a:lvl1pPr marL="457200" lvl="0" indent="-342900">
              <a:lnSpc>
                <a:spcPct val="120000"/>
              </a:lnSpc>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Discuss - blank">
  <p:cSld name="CUSTOM_6_3">
    <p:bg>
      <p:bgPr>
        <a:solidFill>
          <a:srgbClr val="F6F6F6"/>
        </a:solidFill>
        <a:effectLst/>
      </p:bgPr>
    </p:bg>
    <p:spTree>
      <p:nvGrpSpPr>
        <p:cNvPr id="1" name="Shape 64"/>
        <p:cNvGrpSpPr/>
        <p:nvPr/>
      </p:nvGrpSpPr>
      <p:grpSpPr>
        <a:xfrm>
          <a:off x="0" y="0"/>
          <a:ext cx="0" cy="0"/>
          <a:chOff x="0" y="0"/>
          <a:chExt cx="0" cy="0"/>
        </a:xfrm>
      </p:grpSpPr>
      <p:sp>
        <p:nvSpPr>
          <p:cNvPr id="65" name="Google Shape;65;p10"/>
          <p:cNvSpPr/>
          <p:nvPr/>
        </p:nvSpPr>
        <p:spPr>
          <a:xfrm>
            <a:off x="-25" y="0"/>
            <a:ext cx="9144000" cy="690300"/>
          </a:xfrm>
          <a:prstGeom prst="rect">
            <a:avLst/>
          </a:prstGeom>
          <a:solidFill>
            <a:srgbClr val="B599F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66" name="Google Shape;66;p10"/>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67" name="Google Shape;67;p10"/>
          <p:cNvPicPr preferRelativeResize="0"/>
          <p:nvPr/>
        </p:nvPicPr>
        <p:blipFill>
          <a:blip r:embed="rId2">
            <a:alphaModFix/>
          </a:blip>
          <a:stretch>
            <a:fillRect/>
          </a:stretch>
        </p:blipFill>
        <p:spPr>
          <a:xfrm>
            <a:off x="7640550" y="235725"/>
            <a:ext cx="378600" cy="378600"/>
          </a:xfrm>
          <a:prstGeom prst="rect">
            <a:avLst/>
          </a:prstGeom>
          <a:noFill/>
          <a:ln>
            <a:noFill/>
          </a:ln>
        </p:spPr>
      </p:pic>
      <p:sp>
        <p:nvSpPr>
          <p:cNvPr id="68" name="Google Shape;68;p10"/>
          <p:cNvSpPr txBox="1"/>
          <p:nvPr/>
        </p:nvSpPr>
        <p:spPr>
          <a:xfrm>
            <a:off x="8084100" y="299175"/>
            <a:ext cx="7689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Discuss</a:t>
            </a:r>
            <a:endParaRPr sz="1600">
              <a:solidFill>
                <a:srgbClr val="010D54"/>
              </a:solidFill>
              <a:latin typeface="Lexend"/>
              <a:ea typeface="Lexend"/>
              <a:cs typeface="Lexend"/>
              <a:sym typeface="Lexend"/>
            </a:endParaRPr>
          </a:p>
        </p:txBody>
      </p:sp>
      <p:sp>
        <p:nvSpPr>
          <p:cNvPr id="69" name="Google Shape;69;p10"/>
          <p:cNvSpPr txBox="1">
            <a:spLocks noGrp="1"/>
          </p:cNvSpPr>
          <p:nvPr>
            <p:ph type="title"/>
          </p:nvPr>
        </p:nvSpPr>
        <p:spPr>
          <a:xfrm>
            <a:off x="311700" y="233750"/>
            <a:ext cx="68379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Discuss - Question">
  <p:cSld name="CUSTOM_10">
    <p:bg>
      <p:bgPr>
        <a:solidFill>
          <a:srgbClr val="DACCFD"/>
        </a:solidFill>
        <a:effectLst/>
      </p:bgPr>
    </p:bg>
    <p:spTree>
      <p:nvGrpSpPr>
        <p:cNvPr id="1" name="Shape 70"/>
        <p:cNvGrpSpPr/>
        <p:nvPr/>
      </p:nvGrpSpPr>
      <p:grpSpPr>
        <a:xfrm>
          <a:off x="0" y="0"/>
          <a:ext cx="0" cy="0"/>
          <a:chOff x="0" y="0"/>
          <a:chExt cx="0" cy="0"/>
        </a:xfrm>
      </p:grpSpPr>
      <p:sp>
        <p:nvSpPr>
          <p:cNvPr id="71" name="Google Shape;71;p11"/>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72" name="Google Shape;72;p11"/>
          <p:cNvSpPr txBox="1">
            <a:spLocks noGrp="1"/>
          </p:cNvSpPr>
          <p:nvPr>
            <p:ph type="body" idx="1"/>
          </p:nvPr>
        </p:nvSpPr>
        <p:spPr>
          <a:xfrm>
            <a:off x="311700" y="887400"/>
            <a:ext cx="8520600" cy="3417900"/>
          </a:xfrm>
          <a:prstGeom prst="rect">
            <a:avLst/>
          </a:prstGeom>
        </p:spPr>
        <p:txBody>
          <a:bodyPr spcFirstLastPara="1" wrap="square" lIns="0" tIns="0" rIns="0" bIns="0" anchor="t" anchorCtr="0">
            <a:noAutofit/>
          </a:bodyPr>
          <a:lstStyle>
            <a:lvl1pPr marL="457200" lvl="0" indent="-368300">
              <a:spcBef>
                <a:spcPts val="0"/>
              </a:spcBef>
              <a:spcAft>
                <a:spcPts val="0"/>
              </a:spcAft>
              <a:buSzPts val="2200"/>
              <a:buChar char="●"/>
              <a:defRPr sz="2200" b="1"/>
            </a:lvl1pPr>
            <a:lvl2pPr marL="914400" lvl="1" indent="-342900">
              <a:spcBef>
                <a:spcPts val="100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pic>
        <p:nvPicPr>
          <p:cNvPr id="73" name="Google Shape;73;p11"/>
          <p:cNvPicPr preferRelativeResize="0"/>
          <p:nvPr/>
        </p:nvPicPr>
        <p:blipFill>
          <a:blip r:embed="rId2">
            <a:alphaModFix/>
          </a:blip>
          <a:stretch>
            <a:fillRect/>
          </a:stretch>
        </p:blipFill>
        <p:spPr>
          <a:xfrm>
            <a:off x="7640550" y="235725"/>
            <a:ext cx="378600" cy="378600"/>
          </a:xfrm>
          <a:prstGeom prst="rect">
            <a:avLst/>
          </a:prstGeom>
          <a:noFill/>
          <a:ln>
            <a:noFill/>
          </a:ln>
        </p:spPr>
      </p:pic>
      <p:sp>
        <p:nvSpPr>
          <p:cNvPr id="74" name="Google Shape;74;p11"/>
          <p:cNvSpPr txBox="1"/>
          <p:nvPr/>
        </p:nvSpPr>
        <p:spPr>
          <a:xfrm>
            <a:off x="8084100" y="299175"/>
            <a:ext cx="7689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Discuss</a:t>
            </a:r>
            <a:endParaRPr sz="1600">
              <a:solidFill>
                <a:srgbClr val="010D54"/>
              </a:solidFill>
              <a:latin typeface="Lexend"/>
              <a:ea typeface="Lexend"/>
              <a:cs typeface="Lexend"/>
              <a:sym typeface="Lexen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Reflect - blank text">
  <p:cSld name="CUSTOM_13_1">
    <p:bg>
      <p:bgPr>
        <a:solidFill>
          <a:srgbClr val="F6F6F6"/>
        </a:solidFill>
        <a:effectLst/>
      </p:bgPr>
    </p:bg>
    <p:spTree>
      <p:nvGrpSpPr>
        <p:cNvPr id="1" name="Shape 75"/>
        <p:cNvGrpSpPr/>
        <p:nvPr/>
      </p:nvGrpSpPr>
      <p:grpSpPr>
        <a:xfrm>
          <a:off x="0" y="0"/>
          <a:ext cx="0" cy="0"/>
          <a:chOff x="0" y="0"/>
          <a:chExt cx="0" cy="0"/>
        </a:xfrm>
      </p:grpSpPr>
      <p:sp>
        <p:nvSpPr>
          <p:cNvPr id="76" name="Google Shape;76;p12"/>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77" name="Google Shape;77;p12"/>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78" name="Google Shape;78;p12"/>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79" name="Google Shape;79;p12"/>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80" name="Google Shape;80;p12"/>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
        <p:nvSpPr>
          <p:cNvPr id="81" name="Google Shape;81;p12"/>
          <p:cNvSpPr txBox="1">
            <a:spLocks noGrp="1"/>
          </p:cNvSpPr>
          <p:nvPr>
            <p:ph type="body" idx="1"/>
          </p:nvPr>
        </p:nvSpPr>
        <p:spPr>
          <a:xfrm>
            <a:off x="317500" y="881950"/>
            <a:ext cx="8361900" cy="3438000"/>
          </a:xfrm>
          <a:prstGeom prst="rect">
            <a:avLst/>
          </a:prstGeom>
        </p:spPr>
        <p:txBody>
          <a:bodyPr spcFirstLastPara="1" wrap="square" lIns="0" tIns="0" rIns="0" bIns="0" anchor="t" anchorCtr="0">
            <a:noAutofit/>
          </a:bodyPr>
          <a:lstStyle>
            <a:lvl1pPr marL="457200" lvl="0" indent="-342900">
              <a:lnSpc>
                <a:spcPct val="120000"/>
              </a:lnSpc>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Reflect section divide 1 1">
  <p:cSld name="CUSTOM_14_1_1_1_1_1">
    <p:bg>
      <p:bgPr>
        <a:solidFill>
          <a:srgbClr val="999EBB"/>
        </a:solidFill>
        <a:effectLst/>
      </p:bgPr>
    </p:bg>
    <p:spTree>
      <p:nvGrpSpPr>
        <p:cNvPr id="1" name="Shape 82"/>
        <p:cNvGrpSpPr/>
        <p:nvPr/>
      </p:nvGrpSpPr>
      <p:grpSpPr>
        <a:xfrm>
          <a:off x="0" y="0"/>
          <a:ext cx="0" cy="0"/>
          <a:chOff x="0" y="0"/>
          <a:chExt cx="0" cy="0"/>
        </a:xfrm>
      </p:grpSpPr>
      <p:pic>
        <p:nvPicPr>
          <p:cNvPr id="83" name="Google Shape;83;p13"/>
          <p:cNvPicPr preferRelativeResize="0"/>
          <p:nvPr/>
        </p:nvPicPr>
        <p:blipFill>
          <a:blip r:embed="rId2">
            <a:alphaModFix/>
          </a:blip>
          <a:stretch>
            <a:fillRect/>
          </a:stretch>
        </p:blipFill>
        <p:spPr>
          <a:xfrm>
            <a:off x="311696" y="4454096"/>
            <a:ext cx="1316800" cy="465250"/>
          </a:xfrm>
          <a:prstGeom prst="rect">
            <a:avLst/>
          </a:prstGeom>
          <a:noFill/>
          <a:ln>
            <a:noFill/>
          </a:ln>
        </p:spPr>
      </p:pic>
      <p:pic>
        <p:nvPicPr>
          <p:cNvPr id="84" name="Google Shape;84;p13" title="nest_clock_farsight_analog_300dp_010D54_FILL0_wght400_GRAD0_opsz48.png"/>
          <p:cNvPicPr preferRelativeResize="0"/>
          <p:nvPr/>
        </p:nvPicPr>
        <p:blipFill>
          <a:blip r:embed="rId3">
            <a:alphaModFix/>
          </a:blip>
          <a:stretch>
            <a:fillRect/>
          </a:stretch>
        </p:blipFill>
        <p:spPr>
          <a:xfrm>
            <a:off x="311700" y="305500"/>
            <a:ext cx="1478775" cy="1478775"/>
          </a:xfrm>
          <a:prstGeom prst="rect">
            <a:avLst/>
          </a:prstGeom>
          <a:noFill/>
          <a:ln>
            <a:noFill/>
          </a:ln>
        </p:spPr>
      </p:pic>
      <p:sp>
        <p:nvSpPr>
          <p:cNvPr id="85" name="Google Shape;85;p13"/>
          <p:cNvSpPr txBox="1"/>
          <p:nvPr/>
        </p:nvSpPr>
        <p:spPr>
          <a:xfrm>
            <a:off x="311700" y="2356225"/>
            <a:ext cx="7635600" cy="12477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None/>
            </a:pPr>
            <a:r>
              <a:rPr lang="en" sz="6000">
                <a:solidFill>
                  <a:srgbClr val="010D56"/>
                </a:solidFill>
                <a:latin typeface="Lexend Black"/>
                <a:ea typeface="Lexend Black"/>
                <a:cs typeface="Lexend Black"/>
                <a:sym typeface="Lexend Black"/>
              </a:rPr>
              <a:t>Half way assessment point</a:t>
            </a:r>
            <a:endParaRPr sz="6000">
              <a:solidFill>
                <a:srgbClr val="010D56"/>
              </a:solidFill>
              <a:latin typeface="Lexend Black"/>
              <a:ea typeface="Lexend Black"/>
              <a:cs typeface="Lexend Black"/>
              <a:sym typeface="Lexend Black"/>
            </a:endParaRPr>
          </a:p>
        </p:txBody>
      </p:sp>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News - video + text 1">
  <p:cSld name="CUSTOM_2_1_1">
    <p:bg>
      <p:bgPr>
        <a:solidFill>
          <a:srgbClr val="F6F6F6"/>
        </a:solidFill>
        <a:effectLst/>
      </p:bgPr>
    </p:bg>
    <p:spTree>
      <p:nvGrpSpPr>
        <p:cNvPr id="1" name="Shape 86"/>
        <p:cNvGrpSpPr/>
        <p:nvPr/>
      </p:nvGrpSpPr>
      <p:grpSpPr>
        <a:xfrm>
          <a:off x="0" y="0"/>
          <a:ext cx="0" cy="0"/>
          <a:chOff x="0" y="0"/>
          <a:chExt cx="0" cy="0"/>
        </a:xfrm>
      </p:grpSpPr>
      <p:sp>
        <p:nvSpPr>
          <p:cNvPr id="87" name="Google Shape;87;p14"/>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88" name="Google Shape;88;p14"/>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14"/>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Watch</a:t>
            </a:r>
            <a:endParaRPr sz="1600">
              <a:solidFill>
                <a:srgbClr val="010D54"/>
              </a:solidFill>
              <a:latin typeface="Lexend"/>
              <a:ea typeface="Lexend"/>
              <a:cs typeface="Lexend"/>
              <a:sym typeface="Lexend"/>
            </a:endParaRPr>
          </a:p>
        </p:txBody>
      </p:sp>
      <p:pic>
        <p:nvPicPr>
          <p:cNvPr id="90" name="Google Shape;90;p14" descr="&lt;svg xmlns=&quot;http://www.w3.org/2000/svg&quot; height=&quot;48px&quot; viewBox=&quot;0 -960 960 960&quot; width=&quot;48px&quot; fill=&quot;#010D54&quot;&gt;&lt;path d=&quot;m415-328 218-141q7-4.5 7-12.75T633-495L415-636q-8-5-15.5-.5T392-623v282q0 9 7.5 13.5t15.5-.5ZM140-160q-24 0-42-18t-18-42v-520q0-24 18-42t42-18h680q24 0 42 18t18 42v520q0 24-18 42t-42 18H140Zm0-60h680v-520H140v520Zm0 0v-520 520Z&quot;/&gt;&lt;/svg&gt;"/>
          <p:cNvPicPr preferRelativeResize="0"/>
          <p:nvPr/>
        </p:nvPicPr>
        <p:blipFill>
          <a:blip r:embed="rId2">
            <a:alphaModFix/>
          </a:blip>
          <a:stretch>
            <a:fillRect/>
          </a:stretch>
        </p:blipFill>
        <p:spPr>
          <a:xfrm>
            <a:off x="7714900" y="196724"/>
            <a:ext cx="456660" cy="456600"/>
          </a:xfrm>
          <a:prstGeom prst="rect">
            <a:avLst/>
          </a:prstGeom>
          <a:noFill/>
          <a:ln>
            <a:noFill/>
          </a:ln>
        </p:spPr>
      </p:pic>
      <p:sp>
        <p:nvSpPr>
          <p:cNvPr id="91" name="Google Shape;91;p14"/>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News - video + text 1 1">
  <p:cSld name="CUSTOM_2_1_1_1">
    <p:bg>
      <p:bgPr>
        <a:solidFill>
          <a:srgbClr val="F6F6F6"/>
        </a:solidFill>
        <a:effectLst/>
      </p:bgPr>
    </p:bg>
    <p:spTree>
      <p:nvGrpSpPr>
        <p:cNvPr id="1" name="Shape 92"/>
        <p:cNvGrpSpPr/>
        <p:nvPr/>
      </p:nvGrpSpPr>
      <p:grpSpPr>
        <a:xfrm>
          <a:off x="0" y="0"/>
          <a:ext cx="0" cy="0"/>
          <a:chOff x="0" y="0"/>
          <a:chExt cx="0" cy="0"/>
        </a:xfrm>
      </p:grpSpPr>
      <p:sp>
        <p:nvSpPr>
          <p:cNvPr id="93" name="Google Shape;93;p15"/>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94" name="Google Shape;94;p15"/>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5" name="Google Shape;95;p15"/>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Listen</a:t>
            </a:r>
            <a:endParaRPr sz="1600">
              <a:solidFill>
                <a:srgbClr val="010D54"/>
              </a:solidFill>
              <a:latin typeface="Lexend"/>
              <a:ea typeface="Lexend"/>
              <a:cs typeface="Lexend"/>
              <a:sym typeface="Lexend"/>
            </a:endParaRPr>
          </a:p>
        </p:txBody>
      </p:sp>
      <p:sp>
        <p:nvSpPr>
          <p:cNvPr id="96" name="Google Shape;96;p15"/>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pic>
        <p:nvPicPr>
          <p:cNvPr id="97" name="Google Shape;97;p15" descr="&lt;svg xmlns=&quot;http://www.w3.org/2000/svg&quot; height=&quot;48px&quot; viewBox=&quot;0 -960 960 960&quot; width=&quot;48px&quot; fill=&quot;#010D54&quot;&gt;&lt;path d=&quot;M780-481q0-94-52.5-169T590-759q-12-5-17-16t0-22q5-12 17.5-16.5t25.5.5q101 41 162.5 131T840-481q0 111-61.5 201T616-149q-13 5-25.5.5T573-165q-5-11 0-22t17-16q85-34 137.5-109T780-481ZM280-360H150q-13 0-21.5-8.5T120-390v-180q0-13 8.5-21.5T150-600h130l149-149q14-14 32.5-6.5T480-728v496q0 20-18.5 27.5T429-211L280-360Zm380-120q0 52-26 94t-73 64q-8 4-14.5-1t-6.5-13v-289q0-8 6.5-13t14.5-1q47 22 73 65t26 94ZM420-648 307-540H180v120h127l113 109v-337ZM298-480Z&quot;/&gt;&lt;/svg&gt;"/>
          <p:cNvPicPr preferRelativeResize="0"/>
          <p:nvPr/>
        </p:nvPicPr>
        <p:blipFill>
          <a:blip r:embed="rId2">
            <a:alphaModFix/>
          </a:blip>
          <a:stretch>
            <a:fillRect/>
          </a:stretch>
        </p:blipFill>
        <p:spPr>
          <a:xfrm>
            <a:off x="7745675" y="174750"/>
            <a:ext cx="500550" cy="50055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News - video + text 1 1 1">
  <p:cSld name="CUSTOM_2_1_1_1_1">
    <p:bg>
      <p:bgPr>
        <a:solidFill>
          <a:srgbClr val="F6F6F6"/>
        </a:solidFill>
        <a:effectLst/>
      </p:bgPr>
    </p:bg>
    <p:spTree>
      <p:nvGrpSpPr>
        <p:cNvPr id="1" name="Shape 98"/>
        <p:cNvGrpSpPr/>
        <p:nvPr/>
      </p:nvGrpSpPr>
      <p:grpSpPr>
        <a:xfrm>
          <a:off x="0" y="0"/>
          <a:ext cx="0" cy="0"/>
          <a:chOff x="0" y="0"/>
          <a:chExt cx="0" cy="0"/>
        </a:xfrm>
      </p:grpSpPr>
      <p:sp>
        <p:nvSpPr>
          <p:cNvPr id="99" name="Google Shape;99;p16"/>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0" name="Google Shape;100;p16"/>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1" name="Google Shape;101;p16"/>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Read</a:t>
            </a:r>
            <a:endParaRPr sz="1600">
              <a:solidFill>
                <a:srgbClr val="010D54"/>
              </a:solidFill>
              <a:latin typeface="Lexend"/>
              <a:ea typeface="Lexend"/>
              <a:cs typeface="Lexend"/>
              <a:sym typeface="Lexend"/>
            </a:endParaRPr>
          </a:p>
        </p:txBody>
      </p:sp>
      <p:sp>
        <p:nvSpPr>
          <p:cNvPr id="102" name="Google Shape;102;p16"/>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pic>
        <p:nvPicPr>
          <p:cNvPr id="103" name="Google Shape;103;p16" descr="&lt;svg xmlns=&quot;http://www.w3.org/2000/svg&quot; height=&quot;48px&quot; viewBox=&quot;0 -960 960 960&quot; width=&quot;48px&quot; fill=&quot;#010D54&quot;&gt;&lt;path d=&quot;M248-300q53.57 0 104.28 12.5Q403-275 452-250v-427q-45-30-97.62-46.5Q301.76-740 248-740q-38 0-74.5 9.5T100-707v434q31-14 70.5-20.5T248-300Zm264 50q50-25 98-37.5T712-300q38 0 78.5 6t69.5 16v-429q-34-17-71.82-25-37.82-8-76.18-8-54 0-104.5 16.5T512-677v427Zm-30 79q-7.54 0-14.27-1.5Q461-174 456-178q-47-29-99.85-45-52.84-16-108.15-16-36.54 0-71.77 9T106-208q-23.1 11-44.55-3Q40-225 40-251v-463q0-15 7-27.5T68-761q42-20 87.39-29.5 45.4-9.5 92.61-9.5 63 0 122.5 17T482-731q51-35 109.5-52T712-800q46.87 0 91.93 9.5Q849-781 891-761q14 7 21.5 19.5T920-714v463q0 27.89-22.5 42.45Q875-194 853-208q-34-14-69.23-22.5Q748.54-239 712-239q-54.27 0-106.14 16Q554-207 508-178q-5 4-11.73 5.5T482-171ZM276-489Zm284-119q0-5.52 4.02-11.34 4.03-5.82 8.98-7.66 30-11 61.34-17 31.33-6 65.91-6 21.61 0 42.68 2.5T784-640q6 2 11 7.4 5 5.39 5 12.13 0 11.47-7.5 17.47-7.5 6-18.5 3-16.8-5-35.4-7.5Q720-610 700-610q-29 0-56 5.5T591-588q-14 5-22.5-.5T560-608Zm0 220q0-5.81 4.02-11.94 4.03-6.12 8.98-8.06 30-11 61.34-16.5 31.33-5.5 65.91-5.5 21.61 0 42.68 2.5T784-420q6 2 11 7.4 5 5.39 5 12.13 0 11.47-7.5 17.47-7.5 6-18.5 3-16.8-5-35.4-7.5Q720-390 700-390q-29 0-56 5t-53 16q-14 5-22.5 0t-8.5-19Zm0-110q0-5.52 4.02-11.34 4.03-5.82 8.98-7.66 30-11 61.34-17 31.33-6 65.91-6 21.61 0 42.68 2.5T784-530q6 2 11 7.4 5 5.39 5 12.13 0 11.47-7.5 17.47-7.5 6-18.5 3-16.8-5-35.4-7.5Q720-500 700-500q-29 0-56 5.5T591-478q-14 5-22.5-.5T560-498Z&quot;/&gt;&lt;/svg&gt;"/>
          <p:cNvPicPr preferRelativeResize="0"/>
          <p:nvPr/>
        </p:nvPicPr>
        <p:blipFill>
          <a:blip r:embed="rId2">
            <a:alphaModFix/>
          </a:blip>
          <a:stretch>
            <a:fillRect/>
          </a:stretch>
        </p:blipFill>
        <p:spPr>
          <a:xfrm>
            <a:off x="7758575" y="196725"/>
            <a:ext cx="456600" cy="4566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News - Summery of video content 1">
  <p:cSld name="CUSTOM_6_3_1_1">
    <p:bg>
      <p:bgPr>
        <a:solidFill>
          <a:srgbClr val="F6F6F6"/>
        </a:solidFill>
        <a:effectLst/>
      </p:bgPr>
    </p:bg>
    <p:spTree>
      <p:nvGrpSpPr>
        <p:cNvPr id="1" name="Shape 104"/>
        <p:cNvGrpSpPr/>
        <p:nvPr/>
      </p:nvGrpSpPr>
      <p:grpSpPr>
        <a:xfrm>
          <a:off x="0" y="0"/>
          <a:ext cx="0" cy="0"/>
          <a:chOff x="0" y="0"/>
          <a:chExt cx="0" cy="0"/>
        </a:xfrm>
      </p:grpSpPr>
      <p:sp>
        <p:nvSpPr>
          <p:cNvPr id="105" name="Google Shape;105;p17"/>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06" name="Google Shape;106;p17"/>
          <p:cNvSpPr>
            <a:spLocks noGrp="1"/>
          </p:cNvSpPr>
          <p:nvPr>
            <p:ph type="pic" idx="2"/>
          </p:nvPr>
        </p:nvSpPr>
        <p:spPr>
          <a:xfrm>
            <a:off x="311700" y="2106013"/>
            <a:ext cx="827700" cy="827700"/>
          </a:xfrm>
          <a:prstGeom prst="ellipse">
            <a:avLst/>
          </a:prstGeom>
          <a:noFill/>
          <a:ln>
            <a:noFill/>
          </a:ln>
        </p:spPr>
      </p:sp>
      <p:sp>
        <p:nvSpPr>
          <p:cNvPr id="107" name="Google Shape;107;p17"/>
          <p:cNvSpPr>
            <a:spLocks noGrp="1"/>
          </p:cNvSpPr>
          <p:nvPr>
            <p:ph type="pic" idx="3"/>
          </p:nvPr>
        </p:nvSpPr>
        <p:spPr>
          <a:xfrm>
            <a:off x="311700" y="3253875"/>
            <a:ext cx="827700" cy="827700"/>
          </a:xfrm>
          <a:prstGeom prst="ellipse">
            <a:avLst/>
          </a:prstGeom>
          <a:noFill/>
          <a:ln>
            <a:noFill/>
          </a:ln>
        </p:spPr>
      </p:sp>
      <p:sp>
        <p:nvSpPr>
          <p:cNvPr id="108" name="Google Shape;108;p17"/>
          <p:cNvSpPr>
            <a:spLocks noGrp="1"/>
          </p:cNvSpPr>
          <p:nvPr>
            <p:ph type="pic" idx="4"/>
          </p:nvPr>
        </p:nvSpPr>
        <p:spPr>
          <a:xfrm>
            <a:off x="4695575" y="958163"/>
            <a:ext cx="827700" cy="827700"/>
          </a:xfrm>
          <a:prstGeom prst="ellipse">
            <a:avLst/>
          </a:prstGeom>
          <a:noFill/>
          <a:ln>
            <a:noFill/>
          </a:ln>
        </p:spPr>
      </p:sp>
      <p:sp>
        <p:nvSpPr>
          <p:cNvPr id="109" name="Google Shape;109;p17"/>
          <p:cNvSpPr>
            <a:spLocks noGrp="1"/>
          </p:cNvSpPr>
          <p:nvPr>
            <p:ph type="pic" idx="5"/>
          </p:nvPr>
        </p:nvSpPr>
        <p:spPr>
          <a:xfrm>
            <a:off x="311700" y="958150"/>
            <a:ext cx="827700" cy="827700"/>
          </a:xfrm>
          <a:prstGeom prst="ellipse">
            <a:avLst/>
          </a:prstGeom>
          <a:noFill/>
          <a:ln>
            <a:noFill/>
          </a:ln>
        </p:spPr>
      </p:sp>
      <p:sp>
        <p:nvSpPr>
          <p:cNvPr id="110" name="Google Shape;110;p17"/>
          <p:cNvSpPr>
            <a:spLocks noGrp="1"/>
          </p:cNvSpPr>
          <p:nvPr>
            <p:ph type="pic" idx="6"/>
          </p:nvPr>
        </p:nvSpPr>
        <p:spPr>
          <a:xfrm>
            <a:off x="4695575" y="2106025"/>
            <a:ext cx="827700" cy="827700"/>
          </a:xfrm>
          <a:prstGeom prst="ellipse">
            <a:avLst/>
          </a:prstGeom>
          <a:noFill/>
          <a:ln>
            <a:noFill/>
          </a:ln>
        </p:spPr>
      </p:sp>
      <p:sp>
        <p:nvSpPr>
          <p:cNvPr id="111" name="Google Shape;111;p17"/>
          <p:cNvSpPr>
            <a:spLocks noGrp="1"/>
          </p:cNvSpPr>
          <p:nvPr>
            <p:ph type="pic" idx="7"/>
          </p:nvPr>
        </p:nvSpPr>
        <p:spPr>
          <a:xfrm>
            <a:off x="4695575" y="3253888"/>
            <a:ext cx="827700" cy="827700"/>
          </a:xfrm>
          <a:prstGeom prst="ellipse">
            <a:avLst/>
          </a:prstGeom>
          <a:noFill/>
          <a:ln>
            <a:noFill/>
          </a:ln>
        </p:spPr>
      </p:sp>
      <p:sp>
        <p:nvSpPr>
          <p:cNvPr id="112" name="Google Shape;112;p17"/>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3" name="Google Shape;113;p17"/>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Watch</a:t>
            </a:r>
            <a:endParaRPr sz="1600">
              <a:solidFill>
                <a:srgbClr val="010D54"/>
              </a:solidFill>
              <a:latin typeface="Lexend"/>
              <a:ea typeface="Lexend"/>
              <a:cs typeface="Lexend"/>
              <a:sym typeface="Lexend"/>
            </a:endParaRPr>
          </a:p>
        </p:txBody>
      </p:sp>
      <p:pic>
        <p:nvPicPr>
          <p:cNvPr id="114" name="Google Shape;114;p17" descr="&lt;svg xmlns=&quot;http://www.w3.org/2000/svg&quot; height=&quot;48px&quot; viewBox=&quot;0 -960 960 960&quot; width=&quot;48px&quot; fill=&quot;#010D54&quot;&gt;&lt;path d=&quot;m415-328 218-141q7-4.5 7-12.75T633-495L415-636q-8-5-15.5-.5T392-623v282q0 9 7.5 13.5t15.5-.5ZM140-160q-24 0-42-18t-18-42v-520q0-24 18-42t42-18h680q24 0 42 18t18 42v520q0 24-18 42t-42 18H140Zm0-60h680v-520H140v520Zm0 0v-520 520Z&quot;/&gt;&lt;/svg&gt;"/>
          <p:cNvPicPr preferRelativeResize="0"/>
          <p:nvPr/>
        </p:nvPicPr>
        <p:blipFill>
          <a:blip r:embed="rId2">
            <a:alphaModFix/>
          </a:blip>
          <a:stretch>
            <a:fillRect/>
          </a:stretch>
        </p:blipFill>
        <p:spPr>
          <a:xfrm>
            <a:off x="7714900" y="196724"/>
            <a:ext cx="456660" cy="4566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1125">
          <p15:clr>
            <a:srgbClr val="E46962"/>
          </p15:clr>
        </p15:guide>
        <p15:guide id="2" orient="horz" pos="604">
          <p15:clr>
            <a:srgbClr val="E46962"/>
          </p15:clr>
        </p15:guide>
        <p15:guide id="3" orient="horz" pos="1327">
          <p15:clr>
            <a:srgbClr val="E46962"/>
          </p15:clr>
        </p15:guide>
        <p15:guide id="4" orient="horz" pos="1848">
          <p15:clr>
            <a:srgbClr val="E46962"/>
          </p15:clr>
        </p15:guide>
        <p15:guide id="5" orient="horz" pos="2050">
          <p15:clr>
            <a:srgbClr val="E46962"/>
          </p15:clr>
        </p15:guide>
        <p15:guide id="6" pos="2958">
          <p15:clr>
            <a:srgbClr val="E46962"/>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Understand - text 1">
  <p:cSld name="CUSTOM_4_2">
    <p:bg>
      <p:bgPr>
        <a:solidFill>
          <a:srgbClr val="F6F6F6"/>
        </a:solidFill>
        <a:effectLst/>
      </p:bgPr>
    </p:bg>
    <p:spTree>
      <p:nvGrpSpPr>
        <p:cNvPr id="1" name="Shape 115"/>
        <p:cNvGrpSpPr/>
        <p:nvPr/>
      </p:nvGrpSpPr>
      <p:grpSpPr>
        <a:xfrm>
          <a:off x="0" y="0"/>
          <a:ext cx="0" cy="0"/>
          <a:chOff x="0" y="0"/>
          <a:chExt cx="0" cy="0"/>
        </a:xfrm>
      </p:grpSpPr>
      <p:sp>
        <p:nvSpPr>
          <p:cNvPr id="116" name="Google Shape;116;p18"/>
          <p:cNvSpPr/>
          <p:nvPr/>
        </p:nvSpPr>
        <p:spPr>
          <a:xfrm>
            <a:off x="-25" y="0"/>
            <a:ext cx="9144000" cy="690300"/>
          </a:xfrm>
          <a:prstGeom prst="rect">
            <a:avLst/>
          </a:prstGeom>
          <a:solidFill>
            <a:srgbClr val="FFA98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17" name="Google Shape;117;p18"/>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18" name="Google Shape;118;p18"/>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9" name="Google Shape;119;p18"/>
          <p:cNvSpPr txBox="1"/>
          <p:nvPr/>
        </p:nvSpPr>
        <p:spPr>
          <a:xfrm>
            <a:off x="7703100" y="299175"/>
            <a:ext cx="12102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Understand</a:t>
            </a:r>
            <a:endParaRPr sz="1600">
              <a:solidFill>
                <a:srgbClr val="010D54"/>
              </a:solidFill>
              <a:latin typeface="Lexend"/>
              <a:ea typeface="Lexend"/>
              <a:cs typeface="Lexend"/>
              <a:sym typeface="Lexend"/>
            </a:endParaRPr>
          </a:p>
        </p:txBody>
      </p:sp>
      <p:pic>
        <p:nvPicPr>
          <p:cNvPr id="120" name="Google Shape;120;p18" descr="&lt;svg xmlns=&quot;http://www.w3.org/2000/svg&quot; height=&quot;48px&quot; viewBox=&quot;0 -960 960 960&quot; width=&quot;48px&quot; fill=&quot;#010D54&quot;&gt;&lt;path d=&quot;M240-80v-172q-57-52-88.5-121.5T120-520q0-150 105-255t255-105q125 0 221.5 73.5T827-615l55 218q4 14-5 25.5T853-360h-93v140q0 24.75-17.62 42.37Q724.75-160 700-160H600v80h-60v-140h160v-200h114l-45-180q-24-97-105-158.5T480-820q-125 0-212.5 86.5T180-522.46q0 64.42 26.32 122.39Q232.65-342.09 281-297l19 18v199h-60Zm257-370Zm-48 76h60l3-44q12-2 22.47-8.46Q544.94-432.92 553-441l42 14 28-48-30-24q5-14 5-29t-5-29l30-24-28-48-42 14q-8.33-7.69-19.17-13.85Q523-635 512-638l-3-44h-60l-3 44q-11 3-21.83 9.15Q413.33-622.69 405-615l-42-14-28 48 30 24q-5 14-5 29t5 29l-30 24 28 48 42-14q8.06 8.08 18.53 14.54Q434-420 446-418l3 44Zm30.12-84q-29.12 0-49.62-20.38-20.5-20.38-20.5-49.5t20.38-49.62q20.38-20.5 49.5-20.5t49.62 20.38q20.5 20.38 20.5 49.5t-20.38 49.62q-20.38 20.5-49.5 20.5Z&quot;/&gt;&lt;/svg&gt;"/>
          <p:cNvPicPr preferRelativeResize="0"/>
          <p:nvPr/>
        </p:nvPicPr>
        <p:blipFill>
          <a:blip r:embed="rId2">
            <a:alphaModFix/>
          </a:blip>
          <a:stretch>
            <a:fillRect/>
          </a:stretch>
        </p:blipFill>
        <p:spPr>
          <a:xfrm>
            <a:off x="7251550" y="235725"/>
            <a:ext cx="378600" cy="37860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1"/>
        <p:cNvGrpSpPr/>
        <p:nvPr/>
      </p:nvGrpSpPr>
      <p:grpSpPr>
        <a:xfrm>
          <a:off x="0" y="0"/>
          <a:ext cx="0" cy="0"/>
          <a:chOff x="0" y="0"/>
          <a:chExt cx="0" cy="0"/>
        </a:xfrm>
      </p:grpSpPr>
      <p:sp>
        <p:nvSpPr>
          <p:cNvPr id="122" name="Google Shape;122;p19"/>
          <p:cNvSpPr txBox="1">
            <a:spLocks noGrp="1"/>
          </p:cNvSpPr>
          <p:nvPr>
            <p:ph type="ctrTitle"/>
          </p:nvPr>
        </p:nvSpPr>
        <p:spPr>
          <a:xfrm>
            <a:off x="311708" y="744575"/>
            <a:ext cx="8520600" cy="2052600"/>
          </a:xfrm>
          <a:prstGeom prst="rect">
            <a:avLst/>
          </a:prstGeom>
        </p:spPr>
        <p:txBody>
          <a:bodyPr spcFirstLastPara="1" wrap="square" lIns="0" tIns="0" rIns="0" bIns="0"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23" name="Google Shape;123;p1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4" name="Google Shape;124;p19"/>
          <p:cNvSpPr txBox="1">
            <a:spLocks noGrp="1"/>
          </p:cNvSpPr>
          <p:nvPr>
            <p:ph type="sldNum" idx="12"/>
          </p:nvPr>
        </p:nvSpPr>
        <p:spPr>
          <a:xfrm>
            <a:off x="8472458" y="4663217"/>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Discuss - Question 1">
  <p:cSld name="CUSTOM_10_1">
    <p:bg>
      <p:bgPr>
        <a:solidFill>
          <a:srgbClr val="DACCFD"/>
        </a:solidFill>
        <a:effectLst/>
      </p:bgPr>
    </p:bg>
    <p:spTree>
      <p:nvGrpSpPr>
        <p:cNvPr id="1" name="Shape 125"/>
        <p:cNvGrpSpPr/>
        <p:nvPr/>
      </p:nvGrpSpPr>
      <p:grpSpPr>
        <a:xfrm>
          <a:off x="0" y="0"/>
          <a:ext cx="0" cy="0"/>
          <a:chOff x="0" y="0"/>
          <a:chExt cx="0" cy="0"/>
        </a:xfrm>
      </p:grpSpPr>
      <p:sp>
        <p:nvSpPr>
          <p:cNvPr id="126" name="Google Shape;126;p20"/>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27" name="Google Shape;127;p20"/>
          <p:cNvSpPr txBox="1">
            <a:spLocks noGrp="1"/>
          </p:cNvSpPr>
          <p:nvPr>
            <p:ph type="body" idx="1"/>
          </p:nvPr>
        </p:nvSpPr>
        <p:spPr>
          <a:xfrm>
            <a:off x="311700" y="690475"/>
            <a:ext cx="8520600" cy="3614700"/>
          </a:xfrm>
          <a:prstGeom prst="rect">
            <a:avLst/>
          </a:prstGeom>
        </p:spPr>
        <p:txBody>
          <a:bodyPr spcFirstLastPara="1" wrap="square" lIns="0" tIns="0" rIns="0" bIns="0" anchor="t" anchorCtr="0">
            <a:noAutofit/>
          </a:bodyPr>
          <a:lstStyle>
            <a:lvl1pPr marL="457200" lvl="0" indent="-368300">
              <a:spcBef>
                <a:spcPts val="0"/>
              </a:spcBef>
              <a:spcAft>
                <a:spcPts val="0"/>
              </a:spcAft>
              <a:buSzPts val="2200"/>
              <a:buChar char="●"/>
              <a:defRPr sz="2200" b="1"/>
            </a:lvl1pPr>
            <a:lvl2pPr marL="914400" lvl="1" indent="-342900">
              <a:spcBef>
                <a:spcPts val="100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pic>
        <p:nvPicPr>
          <p:cNvPr id="128" name="Google Shape;128;p20"/>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129" name="Google Shape;129;p20"/>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Understand - text 1 4">
  <p:cSld name="CUSTOM_4_2_5">
    <p:bg>
      <p:bgPr>
        <a:solidFill>
          <a:srgbClr val="F6F6F6"/>
        </a:solidFill>
        <a:effectLst/>
      </p:bgPr>
    </p:bg>
    <p:spTree>
      <p:nvGrpSpPr>
        <p:cNvPr id="1" name="Shape 130"/>
        <p:cNvGrpSpPr/>
        <p:nvPr/>
      </p:nvGrpSpPr>
      <p:grpSpPr>
        <a:xfrm>
          <a:off x="0" y="0"/>
          <a:ext cx="0" cy="0"/>
          <a:chOff x="0" y="0"/>
          <a:chExt cx="0" cy="0"/>
        </a:xfrm>
      </p:grpSpPr>
      <p:sp>
        <p:nvSpPr>
          <p:cNvPr id="131" name="Google Shape;131;p21"/>
          <p:cNvSpPr/>
          <p:nvPr/>
        </p:nvSpPr>
        <p:spPr>
          <a:xfrm>
            <a:off x="-25" y="0"/>
            <a:ext cx="9144000" cy="690300"/>
          </a:xfrm>
          <a:prstGeom prst="rect">
            <a:avLst/>
          </a:prstGeom>
          <a:solidFill>
            <a:srgbClr val="FFA98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32" name="Google Shape;132;p21"/>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33" name="Google Shape;133;p21"/>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4" name="Google Shape;134;p21"/>
          <p:cNvSpPr txBox="1"/>
          <p:nvPr/>
        </p:nvSpPr>
        <p:spPr>
          <a:xfrm>
            <a:off x="7703100" y="299175"/>
            <a:ext cx="12102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Understand</a:t>
            </a:r>
            <a:endParaRPr sz="1600">
              <a:solidFill>
                <a:srgbClr val="010D54"/>
              </a:solidFill>
              <a:latin typeface="Lexend"/>
              <a:ea typeface="Lexend"/>
              <a:cs typeface="Lexend"/>
              <a:sym typeface="Lexend"/>
            </a:endParaRPr>
          </a:p>
        </p:txBody>
      </p:sp>
      <p:pic>
        <p:nvPicPr>
          <p:cNvPr id="135" name="Google Shape;135;p21" descr="&lt;svg xmlns=&quot;http://www.w3.org/2000/svg&quot; height=&quot;48px&quot; viewBox=&quot;0 -960 960 960&quot; width=&quot;48px&quot; fill=&quot;#010D54&quot;&gt;&lt;path d=&quot;M240-80v-172q-57-52-88.5-121.5T120-520q0-150 105-255t255-105q125 0 221.5 73.5T827-615l55 218q4 14-5 25.5T853-360h-93v140q0 24.75-17.62 42.37Q724.75-160 700-160H600v80h-60v-140h160v-200h114l-45-180q-24-97-105-158.5T480-820q-125 0-212.5 86.5T180-522.46q0 64.42 26.32 122.39Q232.65-342.09 281-297l19 18v199h-60Zm257-370Zm-48 76h60l3-44q12-2 22.47-8.46Q544.94-432.92 553-441l42 14 28-48-30-24q5-14 5-29t-5-29l30-24-28-48-42 14q-8.33-7.69-19.17-13.85Q523-635 512-638l-3-44h-60l-3 44q-11 3-21.83 9.15Q413.33-622.69 405-615l-42-14-28 48 30 24q-5 14-5 29t5 29l-30 24 28 48 42-14q8.06 8.08 18.53 14.54Q434-420 446-418l3 44Zm30.12-84q-29.12 0-49.62-20.38-20.5-20.38-20.5-49.5t20.38-49.62q20.38-20.5 49.5-20.5t49.62 20.38q20.5 20.38 20.5 49.5t-20.38 49.62q-20.38 20.5-49.5 20.5Z&quot;/&gt;&lt;/svg&gt;"/>
          <p:cNvPicPr preferRelativeResize="0"/>
          <p:nvPr/>
        </p:nvPicPr>
        <p:blipFill>
          <a:blip r:embed="rId2">
            <a:alphaModFix/>
          </a:blip>
          <a:stretch>
            <a:fillRect/>
          </a:stretch>
        </p:blipFill>
        <p:spPr>
          <a:xfrm>
            <a:off x="7251550" y="235725"/>
            <a:ext cx="378600" cy="378600"/>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rgbClr val="010D54"/>
        </a:solidFill>
        <a:effectLst/>
      </p:bgPr>
    </p:bg>
    <p:spTree>
      <p:nvGrpSpPr>
        <p:cNvPr id="1" name="Shape 140"/>
        <p:cNvGrpSpPr/>
        <p:nvPr/>
      </p:nvGrpSpPr>
      <p:grpSpPr>
        <a:xfrm>
          <a:off x="0" y="0"/>
          <a:ext cx="0" cy="0"/>
          <a:chOff x="0" y="0"/>
          <a:chExt cx="0" cy="0"/>
        </a:xfrm>
      </p:grpSpPr>
      <p:pic>
        <p:nvPicPr>
          <p:cNvPr id="141" name="Google Shape;141;p23"/>
          <p:cNvPicPr preferRelativeResize="0"/>
          <p:nvPr/>
        </p:nvPicPr>
        <p:blipFill rotWithShape="1">
          <a:blip r:embed="rId2">
            <a:alphaModFix/>
          </a:blip>
          <a:srcRect/>
          <a:stretch/>
        </p:blipFill>
        <p:spPr>
          <a:xfrm rot="2179318">
            <a:off x="-797634" y="-517162"/>
            <a:ext cx="3729638" cy="2434841"/>
          </a:xfrm>
          <a:prstGeom prst="rect">
            <a:avLst/>
          </a:prstGeom>
          <a:noFill/>
          <a:ln>
            <a:noFill/>
          </a:ln>
        </p:spPr>
      </p:pic>
      <p:pic>
        <p:nvPicPr>
          <p:cNvPr id="142" name="Google Shape;142;p23"/>
          <p:cNvPicPr preferRelativeResize="0"/>
          <p:nvPr/>
        </p:nvPicPr>
        <p:blipFill>
          <a:blip r:embed="rId3">
            <a:alphaModFix/>
          </a:blip>
          <a:stretch>
            <a:fillRect/>
          </a:stretch>
        </p:blipFill>
        <p:spPr>
          <a:xfrm rot="8863922">
            <a:off x="6568406" y="1911399"/>
            <a:ext cx="3876543" cy="1398654"/>
          </a:xfrm>
          <a:prstGeom prst="rect">
            <a:avLst/>
          </a:prstGeom>
          <a:noFill/>
          <a:ln>
            <a:noFill/>
          </a:ln>
        </p:spPr>
      </p:pic>
      <p:pic>
        <p:nvPicPr>
          <p:cNvPr id="143" name="Google Shape;143;p23"/>
          <p:cNvPicPr preferRelativeResize="0"/>
          <p:nvPr/>
        </p:nvPicPr>
        <p:blipFill>
          <a:blip r:embed="rId4">
            <a:alphaModFix/>
          </a:blip>
          <a:stretch>
            <a:fillRect/>
          </a:stretch>
        </p:blipFill>
        <p:spPr>
          <a:xfrm rot="333200">
            <a:off x="4331839" y="-469898"/>
            <a:ext cx="1258817" cy="1631794"/>
          </a:xfrm>
          <a:prstGeom prst="rect">
            <a:avLst/>
          </a:prstGeom>
          <a:noFill/>
          <a:ln>
            <a:noFill/>
          </a:ln>
        </p:spPr>
      </p:pic>
      <p:sp>
        <p:nvSpPr>
          <p:cNvPr id="144" name="Google Shape;144;p23"/>
          <p:cNvSpPr txBox="1">
            <a:spLocks noGrp="1"/>
          </p:cNvSpPr>
          <p:nvPr>
            <p:ph type="ctrTitle"/>
          </p:nvPr>
        </p:nvSpPr>
        <p:spPr>
          <a:xfrm>
            <a:off x="311700" y="1354175"/>
            <a:ext cx="6173400" cy="15198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chemeClr val="lt1"/>
              </a:buClr>
              <a:buSzPts val="4200"/>
              <a:buFont typeface="Lexend Black"/>
              <a:buNone/>
              <a:defRPr sz="4200">
                <a:solidFill>
                  <a:schemeClr val="lt1"/>
                </a:solidFill>
                <a:latin typeface="Lexend Black"/>
                <a:ea typeface="Lexend Black"/>
                <a:cs typeface="Lexend Black"/>
                <a:sym typeface="Lexend Black"/>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45" name="Google Shape;145;p23"/>
          <p:cNvSpPr txBox="1">
            <a:spLocks noGrp="1"/>
          </p:cNvSpPr>
          <p:nvPr>
            <p:ph type="subTitle" idx="1"/>
          </p:nvPr>
        </p:nvSpPr>
        <p:spPr>
          <a:xfrm>
            <a:off x="311700" y="3009175"/>
            <a:ext cx="6173400" cy="7926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FEFEBA"/>
              </a:buClr>
              <a:buSzPts val="2400"/>
              <a:buFont typeface="Lexend Medium"/>
              <a:buNone/>
              <a:defRPr sz="2400">
                <a:solidFill>
                  <a:srgbClr val="FEFEBA"/>
                </a:solidFill>
                <a:latin typeface="Lexend Medium"/>
                <a:ea typeface="Lexend Medium"/>
                <a:cs typeface="Lexend Medium"/>
                <a:sym typeface="Lexend Medium"/>
              </a:defRPr>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pic>
        <p:nvPicPr>
          <p:cNvPr id="146" name="Google Shape;146;p23"/>
          <p:cNvPicPr preferRelativeResize="0"/>
          <p:nvPr/>
        </p:nvPicPr>
        <p:blipFill rotWithShape="1">
          <a:blip r:embed="rId5">
            <a:alphaModFix/>
          </a:blip>
          <a:srcRect/>
          <a:stretch/>
        </p:blipFill>
        <p:spPr>
          <a:xfrm>
            <a:off x="311700" y="4419700"/>
            <a:ext cx="1316932" cy="465300"/>
          </a:xfrm>
          <a:prstGeom prst="rect">
            <a:avLst/>
          </a:prstGeom>
          <a:noFill/>
          <a:ln>
            <a:noFill/>
          </a:ln>
        </p:spPr>
      </p:pic>
      <p:sp>
        <p:nvSpPr>
          <p:cNvPr id="147" name="Google Shape;147;p23"/>
          <p:cNvSpPr txBox="1"/>
          <p:nvPr/>
        </p:nvSpPr>
        <p:spPr>
          <a:xfrm>
            <a:off x="4260475" y="4568375"/>
            <a:ext cx="4496100" cy="323400"/>
          </a:xfrm>
          <a:prstGeom prst="rect">
            <a:avLst/>
          </a:prstGeom>
          <a:noFill/>
          <a:ln>
            <a:noFill/>
          </a:ln>
        </p:spPr>
        <p:txBody>
          <a:bodyPr spcFirstLastPara="1" wrap="square" lIns="0" tIns="91425" rIns="91425" bIns="0" anchor="b" anchorCtr="0">
            <a:noAutofit/>
          </a:bodyPr>
          <a:lstStyle/>
          <a:p>
            <a:pPr marL="0" marR="0" lvl="0" indent="0" algn="l" rtl="0">
              <a:lnSpc>
                <a:spcPct val="115000"/>
              </a:lnSpc>
              <a:spcBef>
                <a:spcPts val="0"/>
              </a:spcBef>
              <a:spcAft>
                <a:spcPts val="0"/>
              </a:spcAft>
              <a:buClr>
                <a:srgbClr val="000000"/>
              </a:buClr>
              <a:buSzPts val="800"/>
              <a:buFont typeface="Arial"/>
              <a:buNone/>
            </a:pPr>
            <a:r>
              <a:rPr lang="en" sz="800" i="0" u="none" strike="noStrike" cap="none">
                <a:solidFill>
                  <a:srgbClr val="FEFFDD"/>
                </a:solidFill>
                <a:latin typeface="Lexend"/>
                <a:ea typeface="Lexend"/>
                <a:cs typeface="Lexend"/>
                <a:sym typeface="Lexend"/>
              </a:rPr>
              <a:t>This presentation is protected by UK copyright laws. Reproduction &amp; distribution of the presentation is prohibited without written permission of Life Lessons Education Ltd.</a:t>
            </a:r>
            <a:endParaRPr sz="800" i="0" u="none" strike="noStrike" cap="none">
              <a:solidFill>
                <a:srgbClr val="FEFFDD"/>
              </a:solidFill>
              <a:latin typeface="Lexend"/>
              <a:ea typeface="Lexend"/>
              <a:cs typeface="Lexend"/>
              <a:sym typeface="Lexend"/>
            </a:endParaRPr>
          </a:p>
        </p:txBody>
      </p:sp>
      <p:sp>
        <p:nvSpPr>
          <p:cNvPr id="148" name="Google Shape;148;p23"/>
          <p:cNvSpPr txBox="1"/>
          <p:nvPr/>
        </p:nvSpPr>
        <p:spPr>
          <a:xfrm>
            <a:off x="4260475" y="4372850"/>
            <a:ext cx="2419500" cy="199200"/>
          </a:xfrm>
          <a:prstGeom prst="rect">
            <a:avLst/>
          </a:prstGeom>
          <a:noFill/>
          <a:ln>
            <a:noFill/>
          </a:ln>
        </p:spPr>
        <p:txBody>
          <a:bodyPr spcFirstLastPara="1" wrap="square" lIns="0" tIns="91425" rIns="91425" bIns="0" anchor="b" anchorCtr="0">
            <a:noAutofit/>
          </a:bodyPr>
          <a:lstStyle/>
          <a:p>
            <a:pPr marL="0" marR="0" lvl="0" indent="0" algn="l" rtl="0">
              <a:lnSpc>
                <a:spcPct val="115000"/>
              </a:lnSpc>
              <a:spcBef>
                <a:spcPts val="0"/>
              </a:spcBef>
              <a:spcAft>
                <a:spcPts val="0"/>
              </a:spcAft>
              <a:buClr>
                <a:srgbClr val="000000"/>
              </a:buClr>
              <a:buSzPts val="800"/>
              <a:buFont typeface="Arial"/>
              <a:buNone/>
            </a:pPr>
            <a:r>
              <a:rPr lang="en" sz="800" i="0" u="none" strike="noStrike" cap="none">
                <a:solidFill>
                  <a:srgbClr val="FEFFDD"/>
                </a:solidFill>
                <a:latin typeface="Lexend Medium"/>
                <a:ea typeface="Lexend Medium"/>
                <a:cs typeface="Lexend Medium"/>
                <a:sym typeface="Lexend Medium"/>
              </a:rPr>
              <a:t>© 202</a:t>
            </a:r>
            <a:r>
              <a:rPr lang="en" sz="800">
                <a:solidFill>
                  <a:srgbClr val="FEFFDD"/>
                </a:solidFill>
                <a:latin typeface="Lexend Medium"/>
                <a:ea typeface="Lexend Medium"/>
                <a:cs typeface="Lexend Medium"/>
                <a:sym typeface="Lexend Medium"/>
              </a:rPr>
              <a:t>5</a:t>
            </a:r>
            <a:r>
              <a:rPr lang="en" sz="800" i="0" u="none" strike="noStrike" cap="none">
                <a:solidFill>
                  <a:srgbClr val="FEFFDD"/>
                </a:solidFill>
                <a:latin typeface="Lexend Medium"/>
                <a:ea typeface="Lexend Medium"/>
                <a:cs typeface="Lexend Medium"/>
                <a:sym typeface="Lexend Medium"/>
              </a:rPr>
              <a:t> Life Lessons Education Limited</a:t>
            </a:r>
            <a:endParaRPr sz="800" i="0" u="none" strike="noStrike" cap="none">
              <a:solidFill>
                <a:srgbClr val="FEFFDD"/>
              </a:solidFill>
              <a:latin typeface="Lexend Medium"/>
              <a:ea typeface="Lexend Medium"/>
              <a:cs typeface="Lexend Medium"/>
              <a:sym typeface="Lexend Medium"/>
            </a:endParaRPr>
          </a:p>
        </p:txBody>
      </p:sp>
    </p:spTree>
  </p:cSld>
  <p:clrMapOvr>
    <a:masterClrMapping/>
  </p:clrMapOvr>
  <p:extLst>
    <p:ext uri="{DCECCB84-F9BA-43D5-87BE-67443E8EF086}">
      <p15:sldGuideLst xmlns:p15="http://schemas.microsoft.com/office/powerpoint/2012/main">
        <p15:guide id="1" pos="196">
          <p15:clr>
            <a:srgbClr val="E46962"/>
          </p15:clr>
        </p15:guide>
        <p15:guide id="2" orient="horz" pos="147">
          <p15:clr>
            <a:srgbClr val="E46962"/>
          </p15:clr>
        </p15:guide>
        <p15:guide id="3" pos="5564">
          <p15:clr>
            <a:srgbClr val="E46962"/>
          </p15:clr>
        </p15:guide>
        <p15:guide id="4" orient="horz" pos="3096">
          <p15:clr>
            <a:srgbClr val="E46962"/>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News section divide">
  <p:cSld name="CUSTOM_14">
    <p:bg>
      <p:bgPr>
        <a:solidFill>
          <a:srgbClr val="FDFEA4"/>
        </a:solidFill>
        <a:effectLst/>
      </p:bgPr>
    </p:bg>
    <p:spTree>
      <p:nvGrpSpPr>
        <p:cNvPr id="1" name="Shape 153"/>
        <p:cNvGrpSpPr/>
        <p:nvPr/>
      </p:nvGrpSpPr>
      <p:grpSpPr>
        <a:xfrm>
          <a:off x="0" y="0"/>
          <a:ext cx="0" cy="0"/>
          <a:chOff x="0" y="0"/>
          <a:chExt cx="0" cy="0"/>
        </a:xfrm>
      </p:grpSpPr>
      <p:pic>
        <p:nvPicPr>
          <p:cNvPr id="154" name="Google Shape;154;p25"/>
          <p:cNvPicPr preferRelativeResize="0"/>
          <p:nvPr/>
        </p:nvPicPr>
        <p:blipFill>
          <a:blip r:embed="rId2">
            <a:alphaModFix/>
          </a:blip>
          <a:stretch>
            <a:fillRect/>
          </a:stretch>
        </p:blipFill>
        <p:spPr>
          <a:xfrm>
            <a:off x="311696" y="4454096"/>
            <a:ext cx="1316800" cy="465250"/>
          </a:xfrm>
          <a:prstGeom prst="rect">
            <a:avLst/>
          </a:prstGeom>
          <a:noFill/>
          <a:ln>
            <a:noFill/>
          </a:ln>
        </p:spPr>
      </p:pic>
      <p:sp>
        <p:nvSpPr>
          <p:cNvPr id="155" name="Google Shape;155;p25"/>
          <p:cNvSpPr txBox="1"/>
          <p:nvPr/>
        </p:nvSpPr>
        <p:spPr>
          <a:xfrm>
            <a:off x="311700" y="1913675"/>
            <a:ext cx="8520600" cy="12477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None/>
            </a:pPr>
            <a:r>
              <a:rPr lang="en" sz="10000">
                <a:solidFill>
                  <a:srgbClr val="010D56"/>
                </a:solidFill>
                <a:latin typeface="Lexend Black"/>
                <a:ea typeface="Lexend Black"/>
                <a:cs typeface="Lexend Black"/>
                <a:sym typeface="Lexend Black"/>
              </a:rPr>
              <a:t>Watch</a:t>
            </a:r>
            <a:endParaRPr sz="10000">
              <a:solidFill>
                <a:srgbClr val="010D56"/>
              </a:solidFill>
              <a:latin typeface="Lexend Black"/>
              <a:ea typeface="Lexend Black"/>
              <a:cs typeface="Lexend Black"/>
              <a:sym typeface="Lexend Black"/>
            </a:endParaRPr>
          </a:p>
        </p:txBody>
      </p:sp>
      <p:pic>
        <p:nvPicPr>
          <p:cNvPr id="156" name="Google Shape;156;p25" descr="&lt;svg xmlns=&quot;http://www.w3.org/2000/svg&quot; height=&quot;48px&quot; viewBox=&quot;0 -960 960 960&quot; width=&quot;48px&quot; fill=&quot;#010D54&quot;&gt;&lt;path d=&quot;m415-328 218-141q7-4.5 7-12.75T633-495L415-636q-8-5-15.5-.5T392-623v282q0 9 7.5 13.5t15.5-.5ZM140-160q-24 0-42-18t-18-42v-520q0-24 18-42t42-18h680q24 0 42 18t18 42v520q0 24-18 42t-42 18H140Zm0-60h680v-520H140v520Zm0 0v-520 520Z&quot;/&gt;&lt;/svg&gt;"/>
          <p:cNvPicPr preferRelativeResize="0"/>
          <p:nvPr/>
        </p:nvPicPr>
        <p:blipFill>
          <a:blip r:embed="rId3">
            <a:alphaModFix/>
          </a:blip>
          <a:stretch>
            <a:fillRect/>
          </a:stretch>
        </p:blipFill>
        <p:spPr>
          <a:xfrm>
            <a:off x="490650" y="232800"/>
            <a:ext cx="1709075" cy="1709075"/>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guide id="3" orient="horz" pos="147">
          <p15:clr>
            <a:srgbClr val="E46962"/>
          </p15:clr>
        </p15:guide>
        <p15:guide id="4" orient="horz" pos="1084">
          <p15:clr>
            <a:srgbClr val="E46962"/>
          </p15:clr>
        </p15:guide>
        <p15:guide id="5" pos="1134">
          <p15:clr>
            <a:srgbClr val="E46962"/>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Explore section divide 1">
  <p:cSld name="CUSTOM_14_1_2">
    <p:bg>
      <p:bgPr>
        <a:solidFill>
          <a:srgbClr val="FFA984"/>
        </a:solidFill>
        <a:effectLst/>
      </p:bgPr>
    </p:bg>
    <p:spTree>
      <p:nvGrpSpPr>
        <p:cNvPr id="1" name="Shape 157"/>
        <p:cNvGrpSpPr/>
        <p:nvPr/>
      </p:nvGrpSpPr>
      <p:grpSpPr>
        <a:xfrm>
          <a:off x="0" y="0"/>
          <a:ext cx="0" cy="0"/>
          <a:chOff x="0" y="0"/>
          <a:chExt cx="0" cy="0"/>
        </a:xfrm>
      </p:grpSpPr>
      <p:pic>
        <p:nvPicPr>
          <p:cNvPr id="158" name="Google Shape;158;p26"/>
          <p:cNvPicPr preferRelativeResize="0"/>
          <p:nvPr/>
        </p:nvPicPr>
        <p:blipFill>
          <a:blip r:embed="rId2">
            <a:alphaModFix/>
          </a:blip>
          <a:stretch>
            <a:fillRect/>
          </a:stretch>
        </p:blipFill>
        <p:spPr>
          <a:xfrm>
            <a:off x="311696" y="4454096"/>
            <a:ext cx="1316800" cy="465250"/>
          </a:xfrm>
          <a:prstGeom prst="rect">
            <a:avLst/>
          </a:prstGeom>
          <a:noFill/>
          <a:ln>
            <a:noFill/>
          </a:ln>
        </p:spPr>
      </p:pic>
      <p:sp>
        <p:nvSpPr>
          <p:cNvPr id="159" name="Google Shape;159;p26"/>
          <p:cNvSpPr txBox="1"/>
          <p:nvPr/>
        </p:nvSpPr>
        <p:spPr>
          <a:xfrm>
            <a:off x="311700" y="1913675"/>
            <a:ext cx="8520600" cy="12477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None/>
            </a:pPr>
            <a:r>
              <a:rPr lang="en" sz="10000">
                <a:solidFill>
                  <a:srgbClr val="010D56"/>
                </a:solidFill>
                <a:latin typeface="Lexend Black"/>
                <a:ea typeface="Lexend Black"/>
                <a:cs typeface="Lexend Black"/>
                <a:sym typeface="Lexend Black"/>
              </a:rPr>
              <a:t>Understand</a:t>
            </a:r>
            <a:endParaRPr sz="10000">
              <a:solidFill>
                <a:srgbClr val="010D56"/>
              </a:solidFill>
              <a:latin typeface="Lexend Black"/>
              <a:ea typeface="Lexend Black"/>
              <a:cs typeface="Lexend Black"/>
              <a:sym typeface="Lexend Black"/>
            </a:endParaRPr>
          </a:p>
        </p:txBody>
      </p:sp>
      <p:pic>
        <p:nvPicPr>
          <p:cNvPr id="160" name="Google Shape;160;p26" descr="&lt;svg xmlns=&quot;http://www.w3.org/2000/svg&quot; height=&quot;48px&quot; viewBox=&quot;0 -960 960 960&quot; width=&quot;48px&quot; fill=&quot;#010D54&quot;&gt;&lt;path d=&quot;M240-80v-172q-57-52-88.5-121.5T120-520q0-150 105-255t255-105q125 0 221.5 73.5T827-615l55 218q4 14-5 25.5T853-360h-93v140q0 24.75-17.62 42.37Q724.75-160 700-160H600v80h-60v-140h160v-200h114l-45-180q-24-97-105-158.5T480-820q-125 0-212.5 86.5T180-522.46q0 64.42 26.32 122.39Q232.65-342.09 281-297l19 18v199h-60Zm257-370Zm-48 76h60l3-44q12-2 22.47-8.46Q544.94-432.92 553-441l42 14 28-48-30-24q5-14 5-29t-5-29l30-24-28-48-42 14q-8.33-7.69-19.17-13.85Q523-635 512-638l-3-44h-60l-3 44q-11 3-21.83 9.15Q413.33-622.69 405-615l-42-14-28 48 30 24q-5 14-5 29t5 29l-30 24 28 48 42-14q8.06 8.08 18.53 14.54Q434-420 446-418l3 44Zm30.12-84q-29.12 0-49.62-20.38-20.5-20.38-20.5-49.5t20.38-49.62q20.38-20.5 49.5-20.5t49.62 20.38q20.5 20.38 20.5 49.5t-20.38 49.62q-20.38 20.5-49.5 20.5Z&quot;/&gt;&lt;/svg&gt;"/>
          <p:cNvPicPr preferRelativeResize="0"/>
          <p:nvPr/>
        </p:nvPicPr>
        <p:blipFill>
          <a:blip r:embed="rId3">
            <a:alphaModFix/>
          </a:blip>
          <a:stretch>
            <a:fillRect/>
          </a:stretch>
        </p:blipFill>
        <p:spPr>
          <a:xfrm>
            <a:off x="376925" y="232800"/>
            <a:ext cx="1608875" cy="1608875"/>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guide id="3" pos="1130">
          <p15:clr>
            <a:srgbClr val="E46962"/>
          </p15:clr>
        </p15:guide>
        <p15:guide id="4" orient="horz" pos="1080">
          <p15:clr>
            <a:srgbClr val="E46962"/>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Notes for teachers">
  <p:cSld name="CUSTOM">
    <p:spTree>
      <p:nvGrpSpPr>
        <p:cNvPr id="1" name="Shape 161"/>
        <p:cNvGrpSpPr/>
        <p:nvPr/>
      </p:nvGrpSpPr>
      <p:grpSpPr>
        <a:xfrm>
          <a:off x="0" y="0"/>
          <a:ext cx="0" cy="0"/>
          <a:chOff x="0" y="0"/>
          <a:chExt cx="0" cy="0"/>
        </a:xfrm>
      </p:grpSpPr>
      <p:sp>
        <p:nvSpPr>
          <p:cNvPr id="162" name="Google Shape;162;p27"/>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63" name="Google Shape;163;p27"/>
          <p:cNvSpPr txBox="1">
            <a:spLocks noGrp="1"/>
          </p:cNvSpPr>
          <p:nvPr>
            <p:ph type="body" idx="1"/>
          </p:nvPr>
        </p:nvSpPr>
        <p:spPr>
          <a:xfrm>
            <a:off x="317500" y="881950"/>
            <a:ext cx="8255100" cy="4032900"/>
          </a:xfrm>
          <a:prstGeom prst="rect">
            <a:avLst/>
          </a:prstGeom>
        </p:spPr>
        <p:txBody>
          <a:bodyPr spcFirstLastPara="1" wrap="square" lIns="0" tIns="0" rIns="0" bIns="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164" name="Google Shape;164;p27"/>
          <p:cNvSpPr txBox="1">
            <a:spLocks noGrp="1"/>
          </p:cNvSpPr>
          <p:nvPr>
            <p:ph type="title"/>
          </p:nvPr>
        </p:nvSpPr>
        <p:spPr>
          <a:xfrm>
            <a:off x="311700" y="233750"/>
            <a:ext cx="78618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extLst>
    <p:ext uri="{DCECCB84-F9BA-43D5-87BE-67443E8EF086}">
      <p15:sldGuideLst xmlns:p15="http://schemas.microsoft.com/office/powerpoint/2012/main">
        <p15:guide id="1" pos="5400">
          <p15:clr>
            <a:srgbClr val="E46962"/>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Activate section divide">
  <p:cSld name="CUSTOM_14_1_1">
    <p:bg>
      <p:bgPr>
        <a:solidFill>
          <a:srgbClr val="9FBB99"/>
        </a:solidFill>
        <a:effectLst/>
      </p:bgPr>
    </p:bg>
    <p:spTree>
      <p:nvGrpSpPr>
        <p:cNvPr id="1" name="Shape 165"/>
        <p:cNvGrpSpPr/>
        <p:nvPr/>
      </p:nvGrpSpPr>
      <p:grpSpPr>
        <a:xfrm>
          <a:off x="0" y="0"/>
          <a:ext cx="0" cy="0"/>
          <a:chOff x="0" y="0"/>
          <a:chExt cx="0" cy="0"/>
        </a:xfrm>
      </p:grpSpPr>
      <p:pic>
        <p:nvPicPr>
          <p:cNvPr id="166" name="Google Shape;166;p28"/>
          <p:cNvPicPr preferRelativeResize="0"/>
          <p:nvPr/>
        </p:nvPicPr>
        <p:blipFill>
          <a:blip r:embed="rId2">
            <a:alphaModFix/>
          </a:blip>
          <a:stretch>
            <a:fillRect/>
          </a:stretch>
        </p:blipFill>
        <p:spPr>
          <a:xfrm>
            <a:off x="311696" y="4454096"/>
            <a:ext cx="1316800" cy="465250"/>
          </a:xfrm>
          <a:prstGeom prst="rect">
            <a:avLst/>
          </a:prstGeom>
          <a:noFill/>
          <a:ln>
            <a:noFill/>
          </a:ln>
        </p:spPr>
      </p:pic>
      <p:sp>
        <p:nvSpPr>
          <p:cNvPr id="167" name="Google Shape;167;p28"/>
          <p:cNvSpPr txBox="1"/>
          <p:nvPr/>
        </p:nvSpPr>
        <p:spPr>
          <a:xfrm>
            <a:off x="311700" y="1913675"/>
            <a:ext cx="8520600" cy="12477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None/>
            </a:pPr>
            <a:r>
              <a:rPr lang="en" sz="10000">
                <a:solidFill>
                  <a:srgbClr val="010D56"/>
                </a:solidFill>
                <a:latin typeface="Lexend Black"/>
                <a:ea typeface="Lexend Black"/>
                <a:cs typeface="Lexend Black"/>
                <a:sym typeface="Lexend Black"/>
              </a:rPr>
              <a:t>Do</a:t>
            </a:r>
            <a:endParaRPr sz="10000">
              <a:solidFill>
                <a:srgbClr val="010D56"/>
              </a:solidFill>
              <a:latin typeface="Lexend Black"/>
              <a:ea typeface="Lexend Black"/>
              <a:cs typeface="Lexend Black"/>
              <a:sym typeface="Lexend Black"/>
            </a:endParaRPr>
          </a:p>
        </p:txBody>
      </p:sp>
      <p:pic>
        <p:nvPicPr>
          <p:cNvPr id="168" name="Google Shape;168;p28"/>
          <p:cNvPicPr preferRelativeResize="0"/>
          <p:nvPr/>
        </p:nvPicPr>
        <p:blipFill>
          <a:blip r:embed="rId3">
            <a:alphaModFix/>
          </a:blip>
          <a:stretch>
            <a:fillRect/>
          </a:stretch>
        </p:blipFill>
        <p:spPr>
          <a:xfrm>
            <a:off x="311700" y="232800"/>
            <a:ext cx="1481825" cy="1481825"/>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guide id="3" pos="1130">
          <p15:clr>
            <a:srgbClr val="E46962"/>
          </p15:clr>
        </p15:guide>
        <p15:guide id="4" orient="horz" pos="1080">
          <p15:clr>
            <a:srgbClr val="E46962"/>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Do - activity">
  <p:cSld name="CUSTOM_16_1">
    <p:bg>
      <p:bgPr>
        <a:solidFill>
          <a:srgbClr val="F6F6F6"/>
        </a:solidFill>
        <a:effectLst/>
      </p:bgPr>
    </p:bg>
    <p:spTree>
      <p:nvGrpSpPr>
        <p:cNvPr id="1" name="Shape 169"/>
        <p:cNvGrpSpPr/>
        <p:nvPr/>
      </p:nvGrpSpPr>
      <p:grpSpPr>
        <a:xfrm>
          <a:off x="0" y="0"/>
          <a:ext cx="0" cy="0"/>
          <a:chOff x="0" y="0"/>
          <a:chExt cx="0" cy="0"/>
        </a:xfrm>
      </p:grpSpPr>
      <p:sp>
        <p:nvSpPr>
          <p:cNvPr id="170" name="Google Shape;170;p29"/>
          <p:cNvSpPr/>
          <p:nvPr/>
        </p:nvSpPr>
        <p:spPr>
          <a:xfrm>
            <a:off x="-25" y="0"/>
            <a:ext cx="9144000" cy="690300"/>
          </a:xfrm>
          <a:prstGeom prst="rect">
            <a:avLst/>
          </a:prstGeom>
          <a:solidFill>
            <a:srgbClr val="9FBB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71" name="Google Shape;171;p29"/>
          <p:cNvSpPr txBox="1">
            <a:spLocks noGrp="1"/>
          </p:cNvSpPr>
          <p:nvPr>
            <p:ph type="title"/>
          </p:nvPr>
        </p:nvSpPr>
        <p:spPr>
          <a:xfrm>
            <a:off x="311700" y="233750"/>
            <a:ext cx="7550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72" name="Google Shape;172;p29"/>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73" name="Google Shape;173;p29"/>
          <p:cNvSpPr txBox="1"/>
          <p:nvPr/>
        </p:nvSpPr>
        <p:spPr>
          <a:xfrm>
            <a:off x="8541300" y="299175"/>
            <a:ext cx="5958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Do</a:t>
            </a:r>
            <a:endParaRPr sz="1600">
              <a:solidFill>
                <a:srgbClr val="010D54"/>
              </a:solidFill>
              <a:latin typeface="Lexend"/>
              <a:ea typeface="Lexend"/>
              <a:cs typeface="Lexend"/>
              <a:sym typeface="Lexend"/>
            </a:endParaRPr>
          </a:p>
        </p:txBody>
      </p:sp>
      <p:pic>
        <p:nvPicPr>
          <p:cNvPr id="174" name="Google Shape;174;p29"/>
          <p:cNvPicPr preferRelativeResize="0"/>
          <p:nvPr/>
        </p:nvPicPr>
        <p:blipFill>
          <a:blip r:embed="rId2">
            <a:alphaModFix/>
          </a:blip>
          <a:stretch>
            <a:fillRect/>
          </a:stretch>
        </p:blipFill>
        <p:spPr>
          <a:xfrm>
            <a:off x="8097750" y="232800"/>
            <a:ext cx="378600" cy="378600"/>
          </a:xfrm>
          <a:prstGeom prst="rect">
            <a:avLst/>
          </a:prstGeom>
          <a:noFill/>
          <a:ln>
            <a:noFill/>
          </a:ln>
        </p:spPr>
      </p:pic>
    </p:spTree>
  </p:cSld>
  <p:clrMapOvr>
    <a:masterClrMapping/>
  </p:clrMapOvr>
  <p:extLst>
    <p:ext uri="{DCECCB84-F9BA-43D5-87BE-67443E8EF086}">
      <p15:sldGuideLst xmlns:p15="http://schemas.microsoft.com/office/powerpoint/2012/main">
        <p15:guide id="1" pos="5195">
          <p15:clr>
            <a:srgbClr val="E46962"/>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Discuss section divide">
  <p:cSld name="CUSTOM_14_1_1_2">
    <p:bg>
      <p:bgPr>
        <a:solidFill>
          <a:srgbClr val="B599FB"/>
        </a:solidFill>
        <a:effectLst/>
      </p:bgPr>
    </p:bg>
    <p:spTree>
      <p:nvGrpSpPr>
        <p:cNvPr id="1" name="Shape 175"/>
        <p:cNvGrpSpPr/>
        <p:nvPr/>
      </p:nvGrpSpPr>
      <p:grpSpPr>
        <a:xfrm>
          <a:off x="0" y="0"/>
          <a:ext cx="0" cy="0"/>
          <a:chOff x="0" y="0"/>
          <a:chExt cx="0" cy="0"/>
        </a:xfrm>
      </p:grpSpPr>
      <p:pic>
        <p:nvPicPr>
          <p:cNvPr id="176" name="Google Shape;176;p30"/>
          <p:cNvPicPr preferRelativeResize="0"/>
          <p:nvPr/>
        </p:nvPicPr>
        <p:blipFill>
          <a:blip r:embed="rId2">
            <a:alphaModFix/>
          </a:blip>
          <a:stretch>
            <a:fillRect/>
          </a:stretch>
        </p:blipFill>
        <p:spPr>
          <a:xfrm>
            <a:off x="311696" y="4454096"/>
            <a:ext cx="1316800" cy="465250"/>
          </a:xfrm>
          <a:prstGeom prst="rect">
            <a:avLst/>
          </a:prstGeom>
          <a:noFill/>
          <a:ln>
            <a:noFill/>
          </a:ln>
        </p:spPr>
      </p:pic>
      <p:sp>
        <p:nvSpPr>
          <p:cNvPr id="177" name="Google Shape;177;p30"/>
          <p:cNvSpPr txBox="1"/>
          <p:nvPr/>
        </p:nvSpPr>
        <p:spPr>
          <a:xfrm>
            <a:off x="311700" y="1913675"/>
            <a:ext cx="8520600" cy="12477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None/>
            </a:pPr>
            <a:r>
              <a:rPr lang="en" sz="10000">
                <a:solidFill>
                  <a:srgbClr val="010D56"/>
                </a:solidFill>
                <a:latin typeface="Lexend Black"/>
                <a:ea typeface="Lexend Black"/>
                <a:cs typeface="Lexend Black"/>
                <a:sym typeface="Lexend Black"/>
              </a:rPr>
              <a:t>Discuss</a:t>
            </a:r>
            <a:endParaRPr sz="10000">
              <a:solidFill>
                <a:srgbClr val="010D56"/>
              </a:solidFill>
              <a:latin typeface="Lexend Black"/>
              <a:ea typeface="Lexend Black"/>
              <a:cs typeface="Lexend Black"/>
              <a:sym typeface="Lexend Black"/>
            </a:endParaRPr>
          </a:p>
        </p:txBody>
      </p:sp>
      <p:pic>
        <p:nvPicPr>
          <p:cNvPr id="178" name="Google Shape;178;p30"/>
          <p:cNvPicPr preferRelativeResize="0"/>
          <p:nvPr/>
        </p:nvPicPr>
        <p:blipFill>
          <a:blip r:embed="rId3">
            <a:alphaModFix/>
          </a:blip>
          <a:stretch>
            <a:fillRect/>
          </a:stretch>
        </p:blipFill>
        <p:spPr>
          <a:xfrm>
            <a:off x="311700" y="232800"/>
            <a:ext cx="1481825" cy="1481825"/>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Reflect section divide">
  <p:cSld name="CUSTOM_14_1_1_1">
    <p:bg>
      <p:bgPr>
        <a:solidFill>
          <a:srgbClr val="999EBB"/>
        </a:solidFill>
        <a:effectLst/>
      </p:bgPr>
    </p:bg>
    <p:spTree>
      <p:nvGrpSpPr>
        <p:cNvPr id="1" name="Shape 179"/>
        <p:cNvGrpSpPr/>
        <p:nvPr/>
      </p:nvGrpSpPr>
      <p:grpSpPr>
        <a:xfrm>
          <a:off x="0" y="0"/>
          <a:ext cx="0" cy="0"/>
          <a:chOff x="0" y="0"/>
          <a:chExt cx="0" cy="0"/>
        </a:xfrm>
      </p:grpSpPr>
      <p:pic>
        <p:nvPicPr>
          <p:cNvPr id="180" name="Google Shape;180;p31"/>
          <p:cNvPicPr preferRelativeResize="0"/>
          <p:nvPr/>
        </p:nvPicPr>
        <p:blipFill>
          <a:blip r:embed="rId2">
            <a:alphaModFix/>
          </a:blip>
          <a:stretch>
            <a:fillRect/>
          </a:stretch>
        </p:blipFill>
        <p:spPr>
          <a:xfrm>
            <a:off x="311696" y="4454096"/>
            <a:ext cx="1316800" cy="465250"/>
          </a:xfrm>
          <a:prstGeom prst="rect">
            <a:avLst/>
          </a:prstGeom>
          <a:noFill/>
          <a:ln>
            <a:noFill/>
          </a:ln>
        </p:spPr>
      </p:pic>
      <p:sp>
        <p:nvSpPr>
          <p:cNvPr id="181" name="Google Shape;181;p31"/>
          <p:cNvSpPr txBox="1"/>
          <p:nvPr/>
        </p:nvSpPr>
        <p:spPr>
          <a:xfrm>
            <a:off x="311700" y="1913675"/>
            <a:ext cx="8520600" cy="12477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None/>
            </a:pPr>
            <a:r>
              <a:rPr lang="en" sz="10000">
                <a:solidFill>
                  <a:srgbClr val="010D56"/>
                </a:solidFill>
                <a:latin typeface="Lexend Black"/>
                <a:ea typeface="Lexend Black"/>
                <a:cs typeface="Lexend Black"/>
                <a:sym typeface="Lexend Black"/>
              </a:rPr>
              <a:t>Reflect</a:t>
            </a:r>
            <a:endParaRPr sz="10000">
              <a:solidFill>
                <a:srgbClr val="010D56"/>
              </a:solidFill>
              <a:latin typeface="Lexend Black"/>
              <a:ea typeface="Lexend Black"/>
              <a:cs typeface="Lexend Black"/>
              <a:sym typeface="Lexend Black"/>
            </a:endParaRPr>
          </a:p>
        </p:txBody>
      </p:sp>
      <p:pic>
        <p:nvPicPr>
          <p:cNvPr id="182" name="Google Shape;182;p31"/>
          <p:cNvPicPr preferRelativeResize="0"/>
          <p:nvPr/>
        </p:nvPicPr>
        <p:blipFill>
          <a:blip r:embed="rId3">
            <a:alphaModFix/>
          </a:blip>
          <a:stretch>
            <a:fillRect/>
          </a:stretch>
        </p:blipFill>
        <p:spPr>
          <a:xfrm>
            <a:off x="311700" y="232800"/>
            <a:ext cx="1481825" cy="1481825"/>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Reflect - activity answers">
  <p:cSld name="CUSTOM_8_3_1_1">
    <p:bg>
      <p:bgPr>
        <a:solidFill>
          <a:srgbClr val="F6F6F6"/>
        </a:solidFill>
        <a:effectLst/>
      </p:bgPr>
    </p:bg>
    <p:spTree>
      <p:nvGrpSpPr>
        <p:cNvPr id="1" name="Shape 183"/>
        <p:cNvGrpSpPr/>
        <p:nvPr/>
      </p:nvGrpSpPr>
      <p:grpSpPr>
        <a:xfrm>
          <a:off x="0" y="0"/>
          <a:ext cx="0" cy="0"/>
          <a:chOff x="0" y="0"/>
          <a:chExt cx="0" cy="0"/>
        </a:xfrm>
      </p:grpSpPr>
      <p:sp>
        <p:nvSpPr>
          <p:cNvPr id="184" name="Google Shape;184;p32"/>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85" name="Google Shape;185;p32"/>
          <p:cNvSpPr>
            <a:spLocks noGrp="1"/>
          </p:cNvSpPr>
          <p:nvPr>
            <p:ph type="pic" idx="2"/>
          </p:nvPr>
        </p:nvSpPr>
        <p:spPr>
          <a:xfrm>
            <a:off x="4824950" y="887400"/>
            <a:ext cx="3665100" cy="4027500"/>
          </a:xfrm>
          <a:prstGeom prst="roundRect">
            <a:avLst>
              <a:gd name="adj" fmla="val 4851"/>
            </a:avLst>
          </a:prstGeom>
          <a:noFill/>
          <a:ln>
            <a:noFill/>
          </a:ln>
        </p:spPr>
      </p:sp>
      <p:pic>
        <p:nvPicPr>
          <p:cNvPr id="186" name="Google Shape;186;p32"/>
          <p:cNvPicPr preferRelativeResize="0"/>
          <p:nvPr/>
        </p:nvPicPr>
        <p:blipFill>
          <a:blip r:embed="rId2">
            <a:alphaModFix/>
          </a:blip>
          <a:stretch>
            <a:fillRect/>
          </a:stretch>
        </p:blipFill>
        <p:spPr>
          <a:xfrm>
            <a:off x="317500" y="887400"/>
            <a:ext cx="343850" cy="343850"/>
          </a:xfrm>
          <a:prstGeom prst="rect">
            <a:avLst/>
          </a:prstGeom>
          <a:noFill/>
          <a:ln>
            <a:noFill/>
          </a:ln>
        </p:spPr>
      </p:pic>
      <p:sp>
        <p:nvSpPr>
          <p:cNvPr id="187" name="Google Shape;187;p32"/>
          <p:cNvSpPr txBox="1">
            <a:spLocks noGrp="1"/>
          </p:cNvSpPr>
          <p:nvPr>
            <p:ph type="subTitle" idx="1"/>
          </p:nvPr>
        </p:nvSpPr>
        <p:spPr>
          <a:xfrm>
            <a:off x="783809" y="933475"/>
            <a:ext cx="3773100" cy="251700"/>
          </a:xfrm>
          <a:prstGeom prst="rect">
            <a:avLst/>
          </a:prstGeom>
        </p:spPr>
        <p:txBody>
          <a:bodyPr spcFirstLastPara="1" wrap="square" lIns="0" tIns="0" rIns="0" bIns="0" anchor="t" anchorCtr="0">
            <a:noAutofit/>
          </a:bodyPr>
          <a:lstStyle>
            <a:lvl1pPr lvl="0">
              <a:spcBef>
                <a:spcPts val="0"/>
              </a:spcBef>
              <a:spcAft>
                <a:spcPts val="0"/>
              </a:spcAft>
              <a:buSzPts val="1800"/>
              <a:buNone/>
              <a:defRPr b="1"/>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88" name="Google Shape;188;p32"/>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189" name="Google Shape;189;p32"/>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190" name="Google Shape;190;p32"/>
          <p:cNvPicPr preferRelativeResize="0"/>
          <p:nvPr/>
        </p:nvPicPr>
        <p:blipFill>
          <a:blip r:embed="rId3">
            <a:alphaModFix/>
          </a:blip>
          <a:stretch>
            <a:fillRect/>
          </a:stretch>
        </p:blipFill>
        <p:spPr>
          <a:xfrm>
            <a:off x="7716750" y="235725"/>
            <a:ext cx="378600" cy="378600"/>
          </a:xfrm>
          <a:prstGeom prst="rect">
            <a:avLst/>
          </a:prstGeom>
          <a:noFill/>
          <a:ln>
            <a:noFill/>
          </a:ln>
        </p:spPr>
      </p:pic>
      <p:sp>
        <p:nvSpPr>
          <p:cNvPr id="191" name="Google Shape;191;p32"/>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Tree>
  </p:cSld>
  <p:clrMapOvr>
    <a:masterClrMapping/>
  </p:clrMapOvr>
  <p:extLst>
    <p:ext uri="{DCECCB84-F9BA-43D5-87BE-67443E8EF086}">
      <p15:sldGuideLst xmlns:p15="http://schemas.microsoft.com/office/powerpoint/2012/main">
        <p15:guide id="1" orient="horz" pos="386">
          <p15:clr>
            <a:srgbClr val="E46962"/>
          </p15:clr>
        </p15:guide>
        <p15:guide id="2" pos="4573">
          <p15:clr>
            <a:srgbClr val="E46962"/>
          </p15:clr>
        </p15:guide>
        <p15:guide id="3" pos="4811">
          <p15:clr>
            <a:srgbClr val="E46962"/>
          </p15:clr>
        </p15:guide>
        <p15:guide id="4" pos="4388">
          <p15:clr>
            <a:srgbClr val="E46962"/>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Reflect - multiple choice questions">
  <p:cSld name="CUSTOM_8_1_1_4_1">
    <p:bg>
      <p:bgPr>
        <a:solidFill>
          <a:srgbClr val="F6F6F6"/>
        </a:solidFill>
        <a:effectLst/>
      </p:bgPr>
    </p:bg>
    <p:spTree>
      <p:nvGrpSpPr>
        <p:cNvPr id="1" name="Shape 192"/>
        <p:cNvGrpSpPr/>
        <p:nvPr/>
      </p:nvGrpSpPr>
      <p:grpSpPr>
        <a:xfrm>
          <a:off x="0" y="0"/>
          <a:ext cx="0" cy="0"/>
          <a:chOff x="0" y="0"/>
          <a:chExt cx="0" cy="0"/>
        </a:xfrm>
      </p:grpSpPr>
      <p:sp>
        <p:nvSpPr>
          <p:cNvPr id="193" name="Google Shape;193;p33"/>
          <p:cNvSpPr/>
          <p:nvPr/>
        </p:nvSpPr>
        <p:spPr>
          <a:xfrm>
            <a:off x="4721750" y="1639825"/>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194" name="Google Shape;194;p33"/>
          <p:cNvSpPr txBox="1">
            <a:spLocks noGrp="1"/>
          </p:cNvSpPr>
          <p:nvPr>
            <p:ph type="body" idx="1"/>
          </p:nvPr>
        </p:nvSpPr>
        <p:spPr>
          <a:xfrm>
            <a:off x="311700" y="881425"/>
            <a:ext cx="8520600" cy="658200"/>
          </a:xfrm>
          <a:prstGeom prst="rect">
            <a:avLst/>
          </a:prstGeom>
        </p:spPr>
        <p:txBody>
          <a:bodyPr spcFirstLastPara="1" wrap="square" lIns="0"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195" name="Google Shape;195;p33"/>
          <p:cNvSpPr txBox="1">
            <a:spLocks noGrp="1"/>
          </p:cNvSpPr>
          <p:nvPr>
            <p:ph type="body" idx="2"/>
          </p:nvPr>
        </p:nvSpPr>
        <p:spPr>
          <a:xfrm>
            <a:off x="4955050" y="1872325"/>
            <a:ext cx="36951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196" name="Google Shape;196;p33"/>
          <p:cNvSpPr/>
          <p:nvPr/>
        </p:nvSpPr>
        <p:spPr>
          <a:xfrm>
            <a:off x="311700" y="1639825"/>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197" name="Google Shape;197;p33"/>
          <p:cNvSpPr txBox="1">
            <a:spLocks noGrp="1"/>
          </p:cNvSpPr>
          <p:nvPr>
            <p:ph type="body" idx="3"/>
          </p:nvPr>
        </p:nvSpPr>
        <p:spPr>
          <a:xfrm>
            <a:off x="478125" y="1872325"/>
            <a:ext cx="38022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198" name="Google Shape;198;p33"/>
          <p:cNvSpPr/>
          <p:nvPr/>
        </p:nvSpPr>
        <p:spPr>
          <a:xfrm>
            <a:off x="311700" y="3260350"/>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199" name="Google Shape;199;p33"/>
          <p:cNvSpPr txBox="1">
            <a:spLocks noGrp="1"/>
          </p:cNvSpPr>
          <p:nvPr>
            <p:ph type="body" idx="4"/>
          </p:nvPr>
        </p:nvSpPr>
        <p:spPr>
          <a:xfrm>
            <a:off x="478125" y="3492850"/>
            <a:ext cx="38022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00" name="Google Shape;200;p33"/>
          <p:cNvSpPr/>
          <p:nvPr/>
        </p:nvSpPr>
        <p:spPr>
          <a:xfrm>
            <a:off x="4721750" y="3260350"/>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201" name="Google Shape;201;p33"/>
          <p:cNvSpPr txBox="1">
            <a:spLocks noGrp="1"/>
          </p:cNvSpPr>
          <p:nvPr>
            <p:ph type="body" idx="5"/>
          </p:nvPr>
        </p:nvSpPr>
        <p:spPr>
          <a:xfrm>
            <a:off x="4922125" y="3492850"/>
            <a:ext cx="37281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02" name="Google Shape;202;p33"/>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03" name="Google Shape;203;p33"/>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04" name="Google Shape;204;p33"/>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205" name="Google Shape;205;p33"/>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206" name="Google Shape;206;p33"/>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rand section - blank">
  <p:cSld name="CUSTOM_1">
    <p:bg>
      <p:bgPr>
        <a:solidFill>
          <a:srgbClr val="F6F6F6"/>
        </a:solidFill>
        <a:effectLst/>
      </p:bgPr>
    </p:bg>
    <p:spTree>
      <p:nvGrpSpPr>
        <p:cNvPr id="1" name="Shape 207"/>
        <p:cNvGrpSpPr/>
        <p:nvPr/>
      </p:nvGrpSpPr>
      <p:grpSpPr>
        <a:xfrm>
          <a:off x="0" y="0"/>
          <a:ext cx="0" cy="0"/>
          <a:chOff x="0" y="0"/>
          <a:chExt cx="0" cy="0"/>
        </a:xfrm>
      </p:grpSpPr>
      <p:sp>
        <p:nvSpPr>
          <p:cNvPr id="208" name="Google Shape;208;p34"/>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09" name="Google Shape;209;p34"/>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10" name="Google Shape;210;p34"/>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Keywords">
  <p:cSld name="CUSTOM_1_5">
    <p:bg>
      <p:bgPr>
        <a:solidFill>
          <a:srgbClr val="F6F6F6"/>
        </a:solidFill>
        <a:effectLst/>
      </p:bgPr>
    </p:bg>
    <p:spTree>
      <p:nvGrpSpPr>
        <p:cNvPr id="1" name="Shape 211"/>
        <p:cNvGrpSpPr/>
        <p:nvPr/>
      </p:nvGrpSpPr>
      <p:grpSpPr>
        <a:xfrm>
          <a:off x="0" y="0"/>
          <a:ext cx="0" cy="0"/>
          <a:chOff x="0" y="0"/>
          <a:chExt cx="0" cy="0"/>
        </a:xfrm>
      </p:grpSpPr>
      <p:sp>
        <p:nvSpPr>
          <p:cNvPr id="212" name="Google Shape;212;p35"/>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13" name="Google Shape;213;p35"/>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14" name="Google Shape;214;p35"/>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215" name="Google Shape;215;p35"/>
          <p:cNvPicPr preferRelativeResize="0"/>
          <p:nvPr/>
        </p:nvPicPr>
        <p:blipFill>
          <a:blip r:embed="rId2">
            <a:alphaModFix/>
          </a:blip>
          <a:stretch>
            <a:fillRect/>
          </a:stretch>
        </p:blipFill>
        <p:spPr>
          <a:xfrm>
            <a:off x="8379525" y="69438"/>
            <a:ext cx="551425" cy="551425"/>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rand - stats">
  <p:cSld name="CUSTOM_1_3_3_1">
    <p:bg>
      <p:bgPr>
        <a:solidFill>
          <a:srgbClr val="F6F6F6"/>
        </a:solidFill>
        <a:effectLst/>
      </p:bgPr>
    </p:bg>
    <p:spTree>
      <p:nvGrpSpPr>
        <p:cNvPr id="1" name="Shape 216"/>
        <p:cNvGrpSpPr/>
        <p:nvPr/>
      </p:nvGrpSpPr>
      <p:grpSpPr>
        <a:xfrm>
          <a:off x="0" y="0"/>
          <a:ext cx="0" cy="0"/>
          <a:chOff x="0" y="0"/>
          <a:chExt cx="0" cy="0"/>
        </a:xfrm>
      </p:grpSpPr>
      <p:sp>
        <p:nvSpPr>
          <p:cNvPr id="217" name="Google Shape;217;p36"/>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18" name="Google Shape;218;p36"/>
          <p:cNvSpPr txBox="1">
            <a:spLocks noGrp="1"/>
          </p:cNvSpPr>
          <p:nvPr>
            <p:ph type="body" idx="1"/>
          </p:nvPr>
        </p:nvSpPr>
        <p:spPr>
          <a:xfrm>
            <a:off x="311716"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19" name="Google Shape;219;p36"/>
          <p:cNvSpPr txBox="1">
            <a:spLocks noGrp="1"/>
          </p:cNvSpPr>
          <p:nvPr>
            <p:ph type="subTitle" idx="2"/>
          </p:nvPr>
        </p:nvSpPr>
        <p:spPr>
          <a:xfrm>
            <a:off x="311700"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220" name="Google Shape;220;p36"/>
          <p:cNvSpPr txBox="1">
            <a:spLocks noGrp="1"/>
          </p:cNvSpPr>
          <p:nvPr>
            <p:ph type="body" idx="3"/>
          </p:nvPr>
        </p:nvSpPr>
        <p:spPr>
          <a:xfrm>
            <a:off x="3198420"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21" name="Google Shape;221;p36"/>
          <p:cNvSpPr txBox="1">
            <a:spLocks noGrp="1"/>
          </p:cNvSpPr>
          <p:nvPr>
            <p:ph type="subTitle" idx="4"/>
          </p:nvPr>
        </p:nvSpPr>
        <p:spPr>
          <a:xfrm>
            <a:off x="3198403"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222" name="Google Shape;222;p36"/>
          <p:cNvSpPr txBox="1">
            <a:spLocks noGrp="1"/>
          </p:cNvSpPr>
          <p:nvPr>
            <p:ph type="body" idx="5"/>
          </p:nvPr>
        </p:nvSpPr>
        <p:spPr>
          <a:xfrm>
            <a:off x="6085123"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23" name="Google Shape;223;p36"/>
          <p:cNvSpPr txBox="1">
            <a:spLocks noGrp="1"/>
          </p:cNvSpPr>
          <p:nvPr>
            <p:ph type="subTitle" idx="6"/>
          </p:nvPr>
        </p:nvSpPr>
        <p:spPr>
          <a:xfrm>
            <a:off x="6085105"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224" name="Google Shape;224;p36"/>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25" name="Google Shape;225;p36"/>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extLst>
    <p:ext uri="{DCECCB84-F9BA-43D5-87BE-67443E8EF086}">
      <p15:sldGuideLst xmlns:p15="http://schemas.microsoft.com/office/powerpoint/2012/main">
        <p15:guide id="1" orient="horz" pos="2756">
          <p15:clr>
            <a:srgbClr val="E46962"/>
          </p15:clr>
        </p15:guide>
        <p15:guide id="2" orient="horz" pos="386">
          <p15:clr>
            <a:srgbClr val="E46962"/>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rand section - text">
  <p:cSld name="CUSTOM_1_2">
    <p:bg>
      <p:bgPr>
        <a:solidFill>
          <a:srgbClr val="F6F6F6"/>
        </a:solidFill>
        <a:effectLst/>
      </p:bgPr>
    </p:bg>
    <p:spTree>
      <p:nvGrpSpPr>
        <p:cNvPr id="1" name="Shape 226"/>
        <p:cNvGrpSpPr/>
        <p:nvPr/>
      </p:nvGrpSpPr>
      <p:grpSpPr>
        <a:xfrm>
          <a:off x="0" y="0"/>
          <a:ext cx="0" cy="0"/>
          <a:chOff x="0" y="0"/>
          <a:chExt cx="0" cy="0"/>
        </a:xfrm>
      </p:grpSpPr>
      <p:sp>
        <p:nvSpPr>
          <p:cNvPr id="227" name="Google Shape;227;p37"/>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28" name="Google Shape;228;p37"/>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9" name="Google Shape;229;p37"/>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30" name="Google Shape;230;p37"/>
          <p:cNvSpPr txBox="1">
            <a:spLocks noGrp="1"/>
          </p:cNvSpPr>
          <p:nvPr>
            <p:ph type="body" idx="1"/>
          </p:nvPr>
        </p:nvSpPr>
        <p:spPr>
          <a:xfrm>
            <a:off x="317500" y="881950"/>
            <a:ext cx="8361900" cy="4032900"/>
          </a:xfrm>
          <a:prstGeom prst="rect">
            <a:avLst/>
          </a:prstGeom>
        </p:spPr>
        <p:txBody>
          <a:bodyPr spcFirstLastPara="1" wrap="square" lIns="0" tIns="0" rIns="0" bIns="0" anchor="t" anchorCtr="0">
            <a:noAutofit/>
          </a:bodyPr>
          <a:lstStyle>
            <a:lvl1pPr marL="457200" lvl="0" indent="-342900">
              <a:lnSpc>
                <a:spcPct val="120000"/>
              </a:lnSpc>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Discuss - blank">
  <p:cSld name="CUSTOM_6_3">
    <p:bg>
      <p:bgPr>
        <a:solidFill>
          <a:srgbClr val="F6F6F6"/>
        </a:solidFill>
        <a:effectLst/>
      </p:bgPr>
    </p:bg>
    <p:spTree>
      <p:nvGrpSpPr>
        <p:cNvPr id="1" name="Shape 231"/>
        <p:cNvGrpSpPr/>
        <p:nvPr/>
      </p:nvGrpSpPr>
      <p:grpSpPr>
        <a:xfrm>
          <a:off x="0" y="0"/>
          <a:ext cx="0" cy="0"/>
          <a:chOff x="0" y="0"/>
          <a:chExt cx="0" cy="0"/>
        </a:xfrm>
      </p:grpSpPr>
      <p:sp>
        <p:nvSpPr>
          <p:cNvPr id="232" name="Google Shape;232;p38"/>
          <p:cNvSpPr/>
          <p:nvPr/>
        </p:nvSpPr>
        <p:spPr>
          <a:xfrm>
            <a:off x="-25" y="0"/>
            <a:ext cx="9144000" cy="690300"/>
          </a:xfrm>
          <a:prstGeom prst="rect">
            <a:avLst/>
          </a:prstGeom>
          <a:solidFill>
            <a:srgbClr val="B599F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33" name="Google Shape;233;p38"/>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234" name="Google Shape;234;p38"/>
          <p:cNvPicPr preferRelativeResize="0"/>
          <p:nvPr/>
        </p:nvPicPr>
        <p:blipFill>
          <a:blip r:embed="rId2">
            <a:alphaModFix/>
          </a:blip>
          <a:stretch>
            <a:fillRect/>
          </a:stretch>
        </p:blipFill>
        <p:spPr>
          <a:xfrm>
            <a:off x="7640550" y="235725"/>
            <a:ext cx="378600" cy="378600"/>
          </a:xfrm>
          <a:prstGeom prst="rect">
            <a:avLst/>
          </a:prstGeom>
          <a:noFill/>
          <a:ln>
            <a:noFill/>
          </a:ln>
        </p:spPr>
      </p:pic>
      <p:sp>
        <p:nvSpPr>
          <p:cNvPr id="235" name="Google Shape;235;p38"/>
          <p:cNvSpPr txBox="1"/>
          <p:nvPr/>
        </p:nvSpPr>
        <p:spPr>
          <a:xfrm>
            <a:off x="8084100" y="299175"/>
            <a:ext cx="7689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Discuss</a:t>
            </a:r>
            <a:endParaRPr sz="1600">
              <a:solidFill>
                <a:srgbClr val="010D54"/>
              </a:solidFill>
              <a:latin typeface="Lexend"/>
              <a:ea typeface="Lexend"/>
              <a:cs typeface="Lexend"/>
              <a:sym typeface="Lexend"/>
            </a:endParaRPr>
          </a:p>
        </p:txBody>
      </p:sp>
      <p:sp>
        <p:nvSpPr>
          <p:cNvPr id="236" name="Google Shape;236;p38"/>
          <p:cNvSpPr txBox="1">
            <a:spLocks noGrp="1"/>
          </p:cNvSpPr>
          <p:nvPr>
            <p:ph type="title"/>
          </p:nvPr>
        </p:nvSpPr>
        <p:spPr>
          <a:xfrm>
            <a:off x="311700" y="233750"/>
            <a:ext cx="68379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Discuss - Question">
  <p:cSld name="CUSTOM_10">
    <p:bg>
      <p:bgPr>
        <a:solidFill>
          <a:srgbClr val="DACCFD"/>
        </a:solidFill>
        <a:effectLst/>
      </p:bgPr>
    </p:bg>
    <p:spTree>
      <p:nvGrpSpPr>
        <p:cNvPr id="1" name="Shape 237"/>
        <p:cNvGrpSpPr/>
        <p:nvPr/>
      </p:nvGrpSpPr>
      <p:grpSpPr>
        <a:xfrm>
          <a:off x="0" y="0"/>
          <a:ext cx="0" cy="0"/>
          <a:chOff x="0" y="0"/>
          <a:chExt cx="0" cy="0"/>
        </a:xfrm>
      </p:grpSpPr>
      <p:sp>
        <p:nvSpPr>
          <p:cNvPr id="238" name="Google Shape;238;p39"/>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39" name="Google Shape;239;p39"/>
          <p:cNvSpPr txBox="1">
            <a:spLocks noGrp="1"/>
          </p:cNvSpPr>
          <p:nvPr>
            <p:ph type="body" idx="1"/>
          </p:nvPr>
        </p:nvSpPr>
        <p:spPr>
          <a:xfrm>
            <a:off x="311700" y="690475"/>
            <a:ext cx="8520600" cy="3614700"/>
          </a:xfrm>
          <a:prstGeom prst="rect">
            <a:avLst/>
          </a:prstGeom>
        </p:spPr>
        <p:txBody>
          <a:bodyPr spcFirstLastPara="1" wrap="square" lIns="0" tIns="0" rIns="0" bIns="0" anchor="t" anchorCtr="0">
            <a:noAutofit/>
          </a:bodyPr>
          <a:lstStyle>
            <a:lvl1pPr marL="457200" lvl="0" indent="-368300">
              <a:spcBef>
                <a:spcPts val="0"/>
              </a:spcBef>
              <a:spcAft>
                <a:spcPts val="0"/>
              </a:spcAft>
              <a:buSzPts val="2200"/>
              <a:buChar char="●"/>
              <a:defRPr sz="2200" b="1"/>
            </a:lvl1pPr>
            <a:lvl2pPr marL="914400" lvl="1" indent="-342900">
              <a:spcBef>
                <a:spcPts val="100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pic>
        <p:nvPicPr>
          <p:cNvPr id="240" name="Google Shape;240;p39"/>
          <p:cNvPicPr preferRelativeResize="0"/>
          <p:nvPr/>
        </p:nvPicPr>
        <p:blipFill>
          <a:blip r:embed="rId2">
            <a:alphaModFix/>
          </a:blip>
          <a:stretch>
            <a:fillRect/>
          </a:stretch>
        </p:blipFill>
        <p:spPr>
          <a:xfrm>
            <a:off x="7640550" y="235725"/>
            <a:ext cx="378600" cy="378600"/>
          </a:xfrm>
          <a:prstGeom prst="rect">
            <a:avLst/>
          </a:prstGeom>
          <a:noFill/>
          <a:ln>
            <a:noFill/>
          </a:ln>
        </p:spPr>
      </p:pic>
      <p:sp>
        <p:nvSpPr>
          <p:cNvPr id="241" name="Google Shape;241;p39"/>
          <p:cNvSpPr txBox="1"/>
          <p:nvPr/>
        </p:nvSpPr>
        <p:spPr>
          <a:xfrm>
            <a:off x="8084100" y="299175"/>
            <a:ext cx="7689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Discuss</a:t>
            </a:r>
            <a:endParaRPr sz="1600">
              <a:solidFill>
                <a:srgbClr val="010D54"/>
              </a:solidFill>
              <a:latin typeface="Lexend"/>
              <a:ea typeface="Lexend"/>
              <a:cs typeface="Lexend"/>
              <a:sym typeface="Lexen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Reflect - blank text">
  <p:cSld name="CUSTOM_13_1">
    <p:bg>
      <p:bgPr>
        <a:solidFill>
          <a:srgbClr val="F6F6F6"/>
        </a:solidFill>
        <a:effectLst/>
      </p:bgPr>
    </p:bg>
    <p:spTree>
      <p:nvGrpSpPr>
        <p:cNvPr id="1" name="Shape 242"/>
        <p:cNvGrpSpPr/>
        <p:nvPr/>
      </p:nvGrpSpPr>
      <p:grpSpPr>
        <a:xfrm>
          <a:off x="0" y="0"/>
          <a:ext cx="0" cy="0"/>
          <a:chOff x="0" y="0"/>
          <a:chExt cx="0" cy="0"/>
        </a:xfrm>
      </p:grpSpPr>
      <p:sp>
        <p:nvSpPr>
          <p:cNvPr id="243" name="Google Shape;243;p40"/>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44" name="Google Shape;244;p40"/>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45" name="Google Shape;245;p40"/>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246" name="Google Shape;246;p40"/>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247" name="Google Shape;247;p40"/>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
        <p:nvSpPr>
          <p:cNvPr id="248" name="Google Shape;248;p40"/>
          <p:cNvSpPr txBox="1">
            <a:spLocks noGrp="1"/>
          </p:cNvSpPr>
          <p:nvPr>
            <p:ph type="body" idx="1"/>
          </p:nvPr>
        </p:nvSpPr>
        <p:spPr>
          <a:xfrm>
            <a:off x="317500" y="881950"/>
            <a:ext cx="8361900" cy="3438000"/>
          </a:xfrm>
          <a:prstGeom prst="rect">
            <a:avLst/>
          </a:prstGeom>
        </p:spPr>
        <p:txBody>
          <a:bodyPr spcFirstLastPara="1" wrap="square" lIns="0" tIns="0" rIns="0" bIns="0" anchor="t" anchorCtr="0">
            <a:noAutofit/>
          </a:bodyPr>
          <a:lstStyle>
            <a:lvl1pPr marL="457200" lvl="0" indent="-342900">
              <a:lnSpc>
                <a:spcPct val="120000"/>
              </a:lnSpc>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Tree>
  </p:cSld>
  <p:clrMapOvr>
    <a:masterClrMapping/>
  </p:clrMapOvr>
  <p:extLst>
    <p:ext uri="{DCECCB84-F9BA-43D5-87BE-67443E8EF086}">
      <p15:sldGuideLst xmlns:p15="http://schemas.microsoft.com/office/powerpoint/2012/main">
        <p15:guide id="1" pos="5368">
          <p15:clr>
            <a:srgbClr val="E46962"/>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Reflect section divide 1 2">
  <p:cSld name="CUSTOM_14_1_1_1_1_3">
    <p:bg>
      <p:bgPr>
        <a:solidFill>
          <a:srgbClr val="999EBB"/>
        </a:solidFill>
        <a:effectLst/>
      </p:bgPr>
    </p:bg>
    <p:spTree>
      <p:nvGrpSpPr>
        <p:cNvPr id="1" name="Shape 249"/>
        <p:cNvGrpSpPr/>
        <p:nvPr/>
      </p:nvGrpSpPr>
      <p:grpSpPr>
        <a:xfrm>
          <a:off x="0" y="0"/>
          <a:ext cx="0" cy="0"/>
          <a:chOff x="0" y="0"/>
          <a:chExt cx="0" cy="0"/>
        </a:xfrm>
      </p:grpSpPr>
      <p:pic>
        <p:nvPicPr>
          <p:cNvPr id="250" name="Google Shape;250;p41"/>
          <p:cNvPicPr preferRelativeResize="0"/>
          <p:nvPr/>
        </p:nvPicPr>
        <p:blipFill>
          <a:blip r:embed="rId2">
            <a:alphaModFix/>
          </a:blip>
          <a:stretch>
            <a:fillRect/>
          </a:stretch>
        </p:blipFill>
        <p:spPr>
          <a:xfrm>
            <a:off x="311696" y="4454096"/>
            <a:ext cx="1316800" cy="465250"/>
          </a:xfrm>
          <a:prstGeom prst="rect">
            <a:avLst/>
          </a:prstGeom>
          <a:noFill/>
          <a:ln>
            <a:noFill/>
          </a:ln>
        </p:spPr>
      </p:pic>
      <p:sp>
        <p:nvSpPr>
          <p:cNvPr id="251" name="Google Shape;251;p41"/>
          <p:cNvSpPr txBox="1"/>
          <p:nvPr/>
        </p:nvSpPr>
        <p:spPr>
          <a:xfrm>
            <a:off x="3525175" y="4553575"/>
            <a:ext cx="5484900" cy="465300"/>
          </a:xfrm>
          <a:prstGeom prst="rect">
            <a:avLst/>
          </a:prstGeom>
          <a:noFill/>
          <a:ln>
            <a:noFill/>
          </a:ln>
        </p:spPr>
        <p:txBody>
          <a:bodyPr spcFirstLastPara="1" wrap="square" lIns="91425" tIns="91425" rIns="91425" bIns="91425" anchor="t" anchorCtr="0">
            <a:noAutofit/>
          </a:bodyPr>
          <a:lstStyle/>
          <a:p>
            <a:pPr marL="0" lvl="0" indent="0" algn="r" rtl="0">
              <a:spcBef>
                <a:spcPts val="0"/>
              </a:spcBef>
              <a:spcAft>
                <a:spcPts val="0"/>
              </a:spcAft>
              <a:buNone/>
            </a:pPr>
            <a:r>
              <a:rPr lang="en" sz="1600">
                <a:solidFill>
                  <a:srgbClr val="010D54"/>
                </a:solidFill>
                <a:latin typeface="Lexend"/>
                <a:ea typeface="Lexend"/>
                <a:cs typeface="Lexend"/>
                <a:sym typeface="Lexend"/>
              </a:rPr>
              <a:t>Each part should take 15 minutes to deliver</a:t>
            </a:r>
            <a:endParaRPr sz="1600">
              <a:solidFill>
                <a:srgbClr val="010D54"/>
              </a:solidFill>
              <a:latin typeface="Lexend"/>
              <a:ea typeface="Lexend"/>
              <a:cs typeface="Lexend"/>
              <a:sym typeface="Lexend"/>
            </a:endParaRPr>
          </a:p>
        </p:txBody>
      </p:sp>
      <p:pic>
        <p:nvPicPr>
          <p:cNvPr id="252" name="Google Shape;252;p41" title="nest_clock_farsight_analog_300dp_010D54_FILL0_wght400_GRAD0_opsz48.png"/>
          <p:cNvPicPr preferRelativeResize="0"/>
          <p:nvPr/>
        </p:nvPicPr>
        <p:blipFill>
          <a:blip r:embed="rId3">
            <a:alphaModFix/>
          </a:blip>
          <a:stretch>
            <a:fillRect/>
          </a:stretch>
        </p:blipFill>
        <p:spPr>
          <a:xfrm>
            <a:off x="311700" y="305500"/>
            <a:ext cx="1478775" cy="1478775"/>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Reflect section divide 1 1">
  <p:cSld name="CUSTOM_14_1_1_1_1_1">
    <p:bg>
      <p:bgPr>
        <a:solidFill>
          <a:srgbClr val="999EBB"/>
        </a:solidFill>
        <a:effectLst/>
      </p:bgPr>
    </p:bg>
    <p:spTree>
      <p:nvGrpSpPr>
        <p:cNvPr id="1" name="Shape 253"/>
        <p:cNvGrpSpPr/>
        <p:nvPr/>
      </p:nvGrpSpPr>
      <p:grpSpPr>
        <a:xfrm>
          <a:off x="0" y="0"/>
          <a:ext cx="0" cy="0"/>
          <a:chOff x="0" y="0"/>
          <a:chExt cx="0" cy="0"/>
        </a:xfrm>
      </p:grpSpPr>
      <p:pic>
        <p:nvPicPr>
          <p:cNvPr id="254" name="Google Shape;254;p42"/>
          <p:cNvPicPr preferRelativeResize="0"/>
          <p:nvPr/>
        </p:nvPicPr>
        <p:blipFill>
          <a:blip r:embed="rId2">
            <a:alphaModFix/>
          </a:blip>
          <a:stretch>
            <a:fillRect/>
          </a:stretch>
        </p:blipFill>
        <p:spPr>
          <a:xfrm>
            <a:off x="311696" y="4454096"/>
            <a:ext cx="1316800" cy="465250"/>
          </a:xfrm>
          <a:prstGeom prst="rect">
            <a:avLst/>
          </a:prstGeom>
          <a:noFill/>
          <a:ln>
            <a:noFill/>
          </a:ln>
        </p:spPr>
      </p:pic>
      <p:pic>
        <p:nvPicPr>
          <p:cNvPr id="255" name="Google Shape;255;p42" title="nest_clock_farsight_analog_300dp_010D54_FILL0_wght400_GRAD0_opsz48.png"/>
          <p:cNvPicPr preferRelativeResize="0"/>
          <p:nvPr/>
        </p:nvPicPr>
        <p:blipFill>
          <a:blip r:embed="rId3">
            <a:alphaModFix/>
          </a:blip>
          <a:stretch>
            <a:fillRect/>
          </a:stretch>
        </p:blipFill>
        <p:spPr>
          <a:xfrm>
            <a:off x="311700" y="305500"/>
            <a:ext cx="1478775" cy="1478775"/>
          </a:xfrm>
          <a:prstGeom prst="rect">
            <a:avLst/>
          </a:prstGeom>
          <a:noFill/>
          <a:ln>
            <a:noFill/>
          </a:ln>
        </p:spPr>
      </p:pic>
      <p:sp>
        <p:nvSpPr>
          <p:cNvPr id="256" name="Google Shape;256;p42"/>
          <p:cNvSpPr txBox="1"/>
          <p:nvPr/>
        </p:nvSpPr>
        <p:spPr>
          <a:xfrm>
            <a:off x="311700" y="2356225"/>
            <a:ext cx="7635600" cy="12477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None/>
            </a:pPr>
            <a:r>
              <a:rPr lang="en" sz="6000">
                <a:solidFill>
                  <a:srgbClr val="010D56"/>
                </a:solidFill>
                <a:latin typeface="Lexend Black"/>
                <a:ea typeface="Lexend Black"/>
                <a:cs typeface="Lexend Black"/>
                <a:sym typeface="Lexend Black"/>
              </a:rPr>
              <a:t>Half way assessment point</a:t>
            </a:r>
            <a:endParaRPr sz="6000">
              <a:solidFill>
                <a:srgbClr val="010D56"/>
              </a:solidFill>
              <a:latin typeface="Lexend Black"/>
              <a:ea typeface="Lexend Black"/>
              <a:cs typeface="Lexend Black"/>
              <a:sym typeface="Lexend Black"/>
            </a:endParaRPr>
          </a:p>
        </p:txBody>
      </p:sp>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News - video + text 1">
  <p:cSld name="CUSTOM_2_1_1">
    <p:bg>
      <p:bgPr>
        <a:solidFill>
          <a:srgbClr val="F6F6F6"/>
        </a:solidFill>
        <a:effectLst/>
      </p:bgPr>
    </p:bg>
    <p:spTree>
      <p:nvGrpSpPr>
        <p:cNvPr id="1" name="Shape 257"/>
        <p:cNvGrpSpPr/>
        <p:nvPr/>
      </p:nvGrpSpPr>
      <p:grpSpPr>
        <a:xfrm>
          <a:off x="0" y="0"/>
          <a:ext cx="0" cy="0"/>
          <a:chOff x="0" y="0"/>
          <a:chExt cx="0" cy="0"/>
        </a:xfrm>
      </p:grpSpPr>
      <p:sp>
        <p:nvSpPr>
          <p:cNvPr id="258" name="Google Shape;258;p43"/>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59" name="Google Shape;259;p43"/>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60" name="Google Shape;260;p43"/>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Watch</a:t>
            </a:r>
            <a:endParaRPr sz="1600">
              <a:solidFill>
                <a:srgbClr val="010D54"/>
              </a:solidFill>
              <a:latin typeface="Lexend"/>
              <a:ea typeface="Lexend"/>
              <a:cs typeface="Lexend"/>
              <a:sym typeface="Lexend"/>
            </a:endParaRPr>
          </a:p>
        </p:txBody>
      </p:sp>
      <p:pic>
        <p:nvPicPr>
          <p:cNvPr id="261" name="Google Shape;261;p43" descr="&lt;svg xmlns=&quot;http://www.w3.org/2000/svg&quot; height=&quot;48px&quot; viewBox=&quot;0 -960 960 960&quot; width=&quot;48px&quot; fill=&quot;#010D54&quot;&gt;&lt;path d=&quot;m415-328 218-141q7-4.5 7-12.75T633-495L415-636q-8-5-15.5-.5T392-623v282q0 9 7.5 13.5t15.5-.5ZM140-160q-24 0-42-18t-18-42v-520q0-24 18-42t42-18h680q24 0 42 18t18 42v520q0 24-18 42t-42 18H140Zm0-60h680v-520H140v520Zm0 0v-520 520Z&quot;/&gt;&lt;/svg&gt;"/>
          <p:cNvPicPr preferRelativeResize="0"/>
          <p:nvPr/>
        </p:nvPicPr>
        <p:blipFill>
          <a:blip r:embed="rId2">
            <a:alphaModFix/>
          </a:blip>
          <a:stretch>
            <a:fillRect/>
          </a:stretch>
        </p:blipFill>
        <p:spPr>
          <a:xfrm>
            <a:off x="7714900" y="196724"/>
            <a:ext cx="456660" cy="456600"/>
          </a:xfrm>
          <a:prstGeom prst="rect">
            <a:avLst/>
          </a:prstGeom>
          <a:noFill/>
          <a:ln>
            <a:noFill/>
          </a:ln>
        </p:spPr>
      </p:pic>
      <p:sp>
        <p:nvSpPr>
          <p:cNvPr id="262" name="Google Shape;262;p43"/>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extLst>
    <p:ext uri="{DCECCB84-F9BA-43D5-87BE-67443E8EF086}">
      <p15:sldGuideLst xmlns:p15="http://schemas.microsoft.com/office/powerpoint/2012/main">
        <p15:guide id="1" pos="5147">
          <p15:clr>
            <a:srgbClr val="E46962"/>
          </p15:clr>
        </p15:guide>
        <p15:guide id="2" pos="4909">
          <p15:clr>
            <a:srgbClr val="E46962"/>
          </p15:clr>
        </p15:guide>
        <p15:guide id="3" orient="horz" pos="386">
          <p15:clr>
            <a:srgbClr val="E46962"/>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News - Summery of video content 1">
  <p:cSld name="CUSTOM_6_3_1_1">
    <p:bg>
      <p:bgPr>
        <a:solidFill>
          <a:srgbClr val="F6F6F6"/>
        </a:solidFill>
        <a:effectLst/>
      </p:bgPr>
    </p:bg>
    <p:spTree>
      <p:nvGrpSpPr>
        <p:cNvPr id="1" name="Shape 263"/>
        <p:cNvGrpSpPr/>
        <p:nvPr/>
      </p:nvGrpSpPr>
      <p:grpSpPr>
        <a:xfrm>
          <a:off x="0" y="0"/>
          <a:ext cx="0" cy="0"/>
          <a:chOff x="0" y="0"/>
          <a:chExt cx="0" cy="0"/>
        </a:xfrm>
      </p:grpSpPr>
      <p:sp>
        <p:nvSpPr>
          <p:cNvPr id="264" name="Google Shape;264;p44"/>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65" name="Google Shape;265;p44"/>
          <p:cNvSpPr>
            <a:spLocks noGrp="1"/>
          </p:cNvSpPr>
          <p:nvPr>
            <p:ph type="pic" idx="2"/>
          </p:nvPr>
        </p:nvSpPr>
        <p:spPr>
          <a:xfrm>
            <a:off x="311700" y="2106013"/>
            <a:ext cx="827700" cy="827700"/>
          </a:xfrm>
          <a:prstGeom prst="ellipse">
            <a:avLst/>
          </a:prstGeom>
          <a:noFill/>
          <a:ln>
            <a:noFill/>
          </a:ln>
        </p:spPr>
      </p:sp>
      <p:sp>
        <p:nvSpPr>
          <p:cNvPr id="266" name="Google Shape;266;p44"/>
          <p:cNvSpPr>
            <a:spLocks noGrp="1"/>
          </p:cNvSpPr>
          <p:nvPr>
            <p:ph type="pic" idx="3"/>
          </p:nvPr>
        </p:nvSpPr>
        <p:spPr>
          <a:xfrm>
            <a:off x="311700" y="3253875"/>
            <a:ext cx="827700" cy="827700"/>
          </a:xfrm>
          <a:prstGeom prst="ellipse">
            <a:avLst/>
          </a:prstGeom>
          <a:noFill/>
          <a:ln>
            <a:noFill/>
          </a:ln>
        </p:spPr>
      </p:sp>
      <p:sp>
        <p:nvSpPr>
          <p:cNvPr id="267" name="Google Shape;267;p44"/>
          <p:cNvSpPr>
            <a:spLocks noGrp="1"/>
          </p:cNvSpPr>
          <p:nvPr>
            <p:ph type="pic" idx="4"/>
          </p:nvPr>
        </p:nvSpPr>
        <p:spPr>
          <a:xfrm>
            <a:off x="4695575" y="958163"/>
            <a:ext cx="827700" cy="827700"/>
          </a:xfrm>
          <a:prstGeom prst="ellipse">
            <a:avLst/>
          </a:prstGeom>
          <a:noFill/>
          <a:ln>
            <a:noFill/>
          </a:ln>
        </p:spPr>
      </p:sp>
      <p:sp>
        <p:nvSpPr>
          <p:cNvPr id="268" name="Google Shape;268;p44"/>
          <p:cNvSpPr>
            <a:spLocks noGrp="1"/>
          </p:cNvSpPr>
          <p:nvPr>
            <p:ph type="pic" idx="5"/>
          </p:nvPr>
        </p:nvSpPr>
        <p:spPr>
          <a:xfrm>
            <a:off x="311700" y="958150"/>
            <a:ext cx="827700" cy="827700"/>
          </a:xfrm>
          <a:prstGeom prst="ellipse">
            <a:avLst/>
          </a:prstGeom>
          <a:noFill/>
          <a:ln>
            <a:noFill/>
          </a:ln>
        </p:spPr>
      </p:sp>
      <p:sp>
        <p:nvSpPr>
          <p:cNvPr id="269" name="Google Shape;269;p44"/>
          <p:cNvSpPr>
            <a:spLocks noGrp="1"/>
          </p:cNvSpPr>
          <p:nvPr>
            <p:ph type="pic" idx="6"/>
          </p:nvPr>
        </p:nvSpPr>
        <p:spPr>
          <a:xfrm>
            <a:off x="4695575" y="2106025"/>
            <a:ext cx="827700" cy="827700"/>
          </a:xfrm>
          <a:prstGeom prst="ellipse">
            <a:avLst/>
          </a:prstGeom>
          <a:noFill/>
          <a:ln>
            <a:noFill/>
          </a:ln>
        </p:spPr>
      </p:sp>
      <p:sp>
        <p:nvSpPr>
          <p:cNvPr id="270" name="Google Shape;270;p44"/>
          <p:cNvSpPr>
            <a:spLocks noGrp="1"/>
          </p:cNvSpPr>
          <p:nvPr>
            <p:ph type="pic" idx="7"/>
          </p:nvPr>
        </p:nvSpPr>
        <p:spPr>
          <a:xfrm>
            <a:off x="4695575" y="3253888"/>
            <a:ext cx="827700" cy="827700"/>
          </a:xfrm>
          <a:prstGeom prst="ellipse">
            <a:avLst/>
          </a:prstGeom>
          <a:noFill/>
          <a:ln>
            <a:noFill/>
          </a:ln>
        </p:spPr>
      </p:sp>
      <p:sp>
        <p:nvSpPr>
          <p:cNvPr id="271" name="Google Shape;271;p44"/>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2" name="Google Shape;272;p44"/>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Watch</a:t>
            </a:r>
            <a:endParaRPr sz="1600">
              <a:solidFill>
                <a:srgbClr val="010D54"/>
              </a:solidFill>
              <a:latin typeface="Lexend"/>
              <a:ea typeface="Lexend"/>
              <a:cs typeface="Lexend"/>
              <a:sym typeface="Lexend"/>
            </a:endParaRPr>
          </a:p>
        </p:txBody>
      </p:sp>
      <p:pic>
        <p:nvPicPr>
          <p:cNvPr id="273" name="Google Shape;273;p44" descr="&lt;svg xmlns=&quot;http://www.w3.org/2000/svg&quot; height=&quot;48px&quot; viewBox=&quot;0 -960 960 960&quot; width=&quot;48px&quot; fill=&quot;#010D54&quot;&gt;&lt;path d=&quot;m415-328 218-141q7-4.5 7-12.75T633-495L415-636q-8-5-15.5-.5T392-623v282q0 9 7.5 13.5t15.5-.5ZM140-160q-24 0-42-18t-18-42v-520q0-24 18-42t42-18h680q24 0 42 18t18 42v520q0 24-18 42t-42 18H140Zm0-60h680v-520H140v520Zm0 0v-520 520Z&quot;/&gt;&lt;/svg&gt;"/>
          <p:cNvPicPr preferRelativeResize="0"/>
          <p:nvPr/>
        </p:nvPicPr>
        <p:blipFill>
          <a:blip r:embed="rId2">
            <a:alphaModFix/>
          </a:blip>
          <a:stretch>
            <a:fillRect/>
          </a:stretch>
        </p:blipFill>
        <p:spPr>
          <a:xfrm>
            <a:off x="7714900" y="196724"/>
            <a:ext cx="456660" cy="4566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1125">
          <p15:clr>
            <a:srgbClr val="E46962"/>
          </p15:clr>
        </p15:guide>
        <p15:guide id="2" orient="horz" pos="604">
          <p15:clr>
            <a:srgbClr val="E46962"/>
          </p15:clr>
        </p15:guide>
        <p15:guide id="3" orient="horz" pos="1327">
          <p15:clr>
            <a:srgbClr val="E46962"/>
          </p15:clr>
        </p15:guide>
        <p15:guide id="4" orient="horz" pos="1848">
          <p15:clr>
            <a:srgbClr val="E46962"/>
          </p15:clr>
        </p15:guide>
        <p15:guide id="5" orient="horz" pos="2050">
          <p15:clr>
            <a:srgbClr val="E46962"/>
          </p15:clr>
        </p15:guide>
        <p15:guide id="6" pos="2958">
          <p15:clr>
            <a:srgbClr val="E46962"/>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Understand - text 1">
  <p:cSld name="CUSTOM_4_2">
    <p:bg>
      <p:bgPr>
        <a:solidFill>
          <a:srgbClr val="F6F6F6"/>
        </a:solidFill>
        <a:effectLst/>
      </p:bgPr>
    </p:bg>
    <p:spTree>
      <p:nvGrpSpPr>
        <p:cNvPr id="1" name="Shape 274"/>
        <p:cNvGrpSpPr/>
        <p:nvPr/>
      </p:nvGrpSpPr>
      <p:grpSpPr>
        <a:xfrm>
          <a:off x="0" y="0"/>
          <a:ext cx="0" cy="0"/>
          <a:chOff x="0" y="0"/>
          <a:chExt cx="0" cy="0"/>
        </a:xfrm>
      </p:grpSpPr>
      <p:sp>
        <p:nvSpPr>
          <p:cNvPr id="275" name="Google Shape;275;p45"/>
          <p:cNvSpPr/>
          <p:nvPr/>
        </p:nvSpPr>
        <p:spPr>
          <a:xfrm>
            <a:off x="-25" y="0"/>
            <a:ext cx="9144000" cy="690300"/>
          </a:xfrm>
          <a:prstGeom prst="rect">
            <a:avLst/>
          </a:prstGeom>
          <a:solidFill>
            <a:srgbClr val="FFA98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76" name="Google Shape;276;p45"/>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77" name="Google Shape;277;p45"/>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8" name="Google Shape;278;p45"/>
          <p:cNvSpPr txBox="1"/>
          <p:nvPr/>
        </p:nvSpPr>
        <p:spPr>
          <a:xfrm>
            <a:off x="7703100" y="299175"/>
            <a:ext cx="12102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Understand</a:t>
            </a:r>
            <a:endParaRPr sz="1600">
              <a:solidFill>
                <a:srgbClr val="010D54"/>
              </a:solidFill>
              <a:latin typeface="Lexend"/>
              <a:ea typeface="Lexend"/>
              <a:cs typeface="Lexend"/>
              <a:sym typeface="Lexend"/>
            </a:endParaRPr>
          </a:p>
        </p:txBody>
      </p:sp>
      <p:pic>
        <p:nvPicPr>
          <p:cNvPr id="279" name="Google Shape;279;p45" descr="&lt;svg xmlns=&quot;http://www.w3.org/2000/svg&quot; height=&quot;48px&quot; viewBox=&quot;0 -960 960 960&quot; width=&quot;48px&quot; fill=&quot;#010D54&quot;&gt;&lt;path d=&quot;M240-80v-172q-57-52-88.5-121.5T120-520q0-150 105-255t255-105q125 0 221.5 73.5T827-615l55 218q4 14-5 25.5T853-360h-93v140q0 24.75-17.62 42.37Q724.75-160 700-160H600v80h-60v-140h160v-200h114l-45-180q-24-97-105-158.5T480-820q-125 0-212.5 86.5T180-522.46q0 64.42 26.32 122.39Q232.65-342.09 281-297l19 18v199h-60Zm257-370Zm-48 76h60l3-44q12-2 22.47-8.46Q544.94-432.92 553-441l42 14 28-48-30-24q5-14 5-29t-5-29l30-24-28-48-42 14q-8.33-7.69-19.17-13.85Q523-635 512-638l-3-44h-60l-3 44q-11 3-21.83 9.15Q413.33-622.69 405-615l-42-14-28 48 30 24q-5 14-5 29t5 29l-30 24 28 48 42-14q8.06 8.08 18.53 14.54Q434-420 446-418l3 44Zm30.12-84q-29.12 0-49.62-20.38-20.5-20.38-20.5-49.5t20.38-49.62q20.38-20.5 49.5-20.5t49.62 20.38q20.5 20.38 20.5 49.5t-20.38 49.62q-20.38 20.5-49.5 20.5Z&quot;/&gt;&lt;/svg&gt;"/>
          <p:cNvPicPr preferRelativeResize="0"/>
          <p:nvPr/>
        </p:nvPicPr>
        <p:blipFill>
          <a:blip r:embed="rId2">
            <a:alphaModFix/>
          </a:blip>
          <a:stretch>
            <a:fillRect/>
          </a:stretch>
        </p:blipFill>
        <p:spPr>
          <a:xfrm>
            <a:off x="7251550" y="235725"/>
            <a:ext cx="378600" cy="378600"/>
          </a:xfrm>
          <a:prstGeom prst="rect">
            <a:avLst/>
          </a:prstGeom>
          <a:noFill/>
          <a:ln>
            <a:noFill/>
          </a:ln>
        </p:spPr>
      </p:pic>
    </p:spTree>
  </p:cSld>
  <p:clrMapOvr>
    <a:masterClrMapping/>
  </p:clrMapOvr>
  <p:extLst>
    <p:ext uri="{DCECCB84-F9BA-43D5-87BE-67443E8EF086}">
      <p15:sldGuideLst xmlns:p15="http://schemas.microsoft.com/office/powerpoint/2012/main">
        <p15:guide id="1" pos="5276">
          <p15:clr>
            <a:srgbClr val="E46962"/>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80"/>
        <p:cNvGrpSpPr/>
        <p:nvPr/>
      </p:nvGrpSpPr>
      <p:grpSpPr>
        <a:xfrm>
          <a:off x="0" y="0"/>
          <a:ext cx="0" cy="0"/>
          <a:chOff x="0" y="0"/>
          <a:chExt cx="0" cy="0"/>
        </a:xfrm>
      </p:grpSpPr>
      <p:sp>
        <p:nvSpPr>
          <p:cNvPr id="281" name="Google Shape;281;p46"/>
          <p:cNvSpPr txBox="1">
            <a:spLocks noGrp="1"/>
          </p:cNvSpPr>
          <p:nvPr>
            <p:ph type="ctrTitle"/>
          </p:nvPr>
        </p:nvSpPr>
        <p:spPr>
          <a:xfrm>
            <a:off x="311708" y="744575"/>
            <a:ext cx="8520600" cy="2052600"/>
          </a:xfrm>
          <a:prstGeom prst="rect">
            <a:avLst/>
          </a:prstGeom>
        </p:spPr>
        <p:txBody>
          <a:bodyPr spcFirstLastPara="1" wrap="square" lIns="0" tIns="0" rIns="0" bIns="0"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282" name="Google Shape;282;p46"/>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283" name="Google Shape;283;p46"/>
          <p:cNvSpPr txBox="1">
            <a:spLocks noGrp="1"/>
          </p:cNvSpPr>
          <p:nvPr>
            <p:ph type="sldNum" idx="12"/>
          </p:nvPr>
        </p:nvSpPr>
        <p:spPr>
          <a:xfrm>
            <a:off x="8472458" y="4663217"/>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Notes for teachers">
  <p:cSld name="CUSTOM">
    <p:spTree>
      <p:nvGrpSpPr>
        <p:cNvPr id="1" name="Shape 288"/>
        <p:cNvGrpSpPr/>
        <p:nvPr/>
      </p:nvGrpSpPr>
      <p:grpSpPr>
        <a:xfrm>
          <a:off x="0" y="0"/>
          <a:ext cx="0" cy="0"/>
          <a:chOff x="0" y="0"/>
          <a:chExt cx="0" cy="0"/>
        </a:xfrm>
      </p:grpSpPr>
      <p:sp>
        <p:nvSpPr>
          <p:cNvPr id="289" name="Google Shape;289;p48"/>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90" name="Google Shape;290;p48"/>
          <p:cNvSpPr txBox="1">
            <a:spLocks noGrp="1"/>
          </p:cNvSpPr>
          <p:nvPr>
            <p:ph type="body" idx="1"/>
          </p:nvPr>
        </p:nvSpPr>
        <p:spPr>
          <a:xfrm>
            <a:off x="317500" y="881950"/>
            <a:ext cx="8255100" cy="4032900"/>
          </a:xfrm>
          <a:prstGeom prst="rect">
            <a:avLst/>
          </a:prstGeom>
        </p:spPr>
        <p:txBody>
          <a:bodyPr spcFirstLastPara="1" wrap="square" lIns="0" tIns="0" rIns="0" bIns="0" anchor="t" anchorCtr="0">
            <a:noAutofit/>
          </a:bodyPr>
          <a:lstStyle>
            <a:lvl1pPr marL="457200" lvl="0" indent="-330200">
              <a:spcBef>
                <a:spcPts val="0"/>
              </a:spcBef>
              <a:spcAft>
                <a:spcPts val="0"/>
              </a:spcAft>
              <a:buSzPts val="1600"/>
              <a:buChar char="●"/>
              <a:defRPr sz="1600"/>
            </a:lvl1pPr>
            <a:lvl2pPr marL="914400" lvl="1" indent="-330200">
              <a:spcBef>
                <a:spcPts val="0"/>
              </a:spcBef>
              <a:spcAft>
                <a:spcPts val="0"/>
              </a:spcAft>
              <a:buSzPts val="1600"/>
              <a:buChar char="○"/>
              <a:defRPr sz="1600"/>
            </a:lvl2pPr>
            <a:lvl3pPr marL="1371600" lvl="2" indent="-330200">
              <a:spcBef>
                <a:spcPts val="0"/>
              </a:spcBef>
              <a:spcAft>
                <a:spcPts val="0"/>
              </a:spcAft>
              <a:buSzPts val="1600"/>
              <a:buChar char="■"/>
              <a:defRPr sz="1600"/>
            </a:lvl3pPr>
            <a:lvl4pPr marL="1828800" lvl="3" indent="-330200">
              <a:spcBef>
                <a:spcPts val="0"/>
              </a:spcBef>
              <a:spcAft>
                <a:spcPts val="0"/>
              </a:spcAft>
              <a:buSzPts val="1600"/>
              <a:buChar char="●"/>
              <a:defRPr sz="1600"/>
            </a:lvl4pPr>
            <a:lvl5pPr marL="2286000" lvl="4" indent="-330200">
              <a:spcBef>
                <a:spcPts val="0"/>
              </a:spcBef>
              <a:spcAft>
                <a:spcPts val="0"/>
              </a:spcAft>
              <a:buSzPts val="1600"/>
              <a:buChar char="○"/>
              <a:defRPr sz="1600"/>
            </a:lvl5pPr>
            <a:lvl6pPr marL="2743200" lvl="5" indent="-330200">
              <a:spcBef>
                <a:spcPts val="0"/>
              </a:spcBef>
              <a:spcAft>
                <a:spcPts val="0"/>
              </a:spcAft>
              <a:buSzPts val="1600"/>
              <a:buChar char="■"/>
              <a:defRPr sz="1600"/>
            </a:lvl6pPr>
            <a:lvl7pPr marL="3200400" lvl="6" indent="-330200">
              <a:spcBef>
                <a:spcPts val="0"/>
              </a:spcBef>
              <a:spcAft>
                <a:spcPts val="0"/>
              </a:spcAft>
              <a:buSzPts val="1600"/>
              <a:buChar char="●"/>
              <a:defRPr sz="1600"/>
            </a:lvl7pPr>
            <a:lvl8pPr marL="3657600" lvl="7" indent="-330200">
              <a:spcBef>
                <a:spcPts val="0"/>
              </a:spcBef>
              <a:spcAft>
                <a:spcPts val="0"/>
              </a:spcAft>
              <a:buSzPts val="1600"/>
              <a:buChar char="○"/>
              <a:defRPr sz="1600"/>
            </a:lvl8pPr>
            <a:lvl9pPr marL="4114800" lvl="8" indent="-330200">
              <a:spcBef>
                <a:spcPts val="0"/>
              </a:spcBef>
              <a:spcAft>
                <a:spcPts val="0"/>
              </a:spcAft>
              <a:buSzPts val="1600"/>
              <a:buChar char="■"/>
              <a:defRPr sz="1600"/>
            </a:lvl9pPr>
          </a:lstStyle>
          <a:p>
            <a:endParaRPr/>
          </a:p>
        </p:txBody>
      </p:sp>
      <p:sp>
        <p:nvSpPr>
          <p:cNvPr id="291" name="Google Shape;291;p48"/>
          <p:cNvSpPr txBox="1">
            <a:spLocks noGrp="1"/>
          </p:cNvSpPr>
          <p:nvPr>
            <p:ph type="title"/>
          </p:nvPr>
        </p:nvSpPr>
        <p:spPr>
          <a:xfrm>
            <a:off x="311700" y="233750"/>
            <a:ext cx="78618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extLst>
    <p:ext uri="{DCECCB84-F9BA-43D5-87BE-67443E8EF086}">
      <p15:sldGuideLst xmlns:p15="http://schemas.microsoft.com/office/powerpoint/2012/main">
        <p15:guide id="1" pos="5400">
          <p15:clr>
            <a:srgbClr val="E46962"/>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Do - activity">
  <p:cSld name="CUSTOM_16_1">
    <p:bg>
      <p:bgPr>
        <a:solidFill>
          <a:srgbClr val="F6F6F6"/>
        </a:solidFill>
        <a:effectLst/>
      </p:bgPr>
    </p:bg>
    <p:spTree>
      <p:nvGrpSpPr>
        <p:cNvPr id="1" name="Shape 292"/>
        <p:cNvGrpSpPr/>
        <p:nvPr/>
      </p:nvGrpSpPr>
      <p:grpSpPr>
        <a:xfrm>
          <a:off x="0" y="0"/>
          <a:ext cx="0" cy="0"/>
          <a:chOff x="0" y="0"/>
          <a:chExt cx="0" cy="0"/>
        </a:xfrm>
      </p:grpSpPr>
      <p:sp>
        <p:nvSpPr>
          <p:cNvPr id="293" name="Google Shape;293;p49"/>
          <p:cNvSpPr/>
          <p:nvPr/>
        </p:nvSpPr>
        <p:spPr>
          <a:xfrm>
            <a:off x="-25" y="0"/>
            <a:ext cx="9144000" cy="690300"/>
          </a:xfrm>
          <a:prstGeom prst="rect">
            <a:avLst/>
          </a:prstGeom>
          <a:solidFill>
            <a:srgbClr val="9FBB99"/>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294" name="Google Shape;294;p49"/>
          <p:cNvSpPr txBox="1">
            <a:spLocks noGrp="1"/>
          </p:cNvSpPr>
          <p:nvPr>
            <p:ph type="title"/>
          </p:nvPr>
        </p:nvSpPr>
        <p:spPr>
          <a:xfrm>
            <a:off x="311700" y="233750"/>
            <a:ext cx="7550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95" name="Google Shape;295;p49"/>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296" name="Google Shape;296;p49"/>
          <p:cNvSpPr txBox="1"/>
          <p:nvPr/>
        </p:nvSpPr>
        <p:spPr>
          <a:xfrm>
            <a:off x="8541300" y="299175"/>
            <a:ext cx="5958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Do</a:t>
            </a:r>
            <a:endParaRPr sz="1600">
              <a:solidFill>
                <a:srgbClr val="010D54"/>
              </a:solidFill>
              <a:latin typeface="Lexend"/>
              <a:ea typeface="Lexend"/>
              <a:cs typeface="Lexend"/>
              <a:sym typeface="Lexend"/>
            </a:endParaRPr>
          </a:p>
        </p:txBody>
      </p:sp>
      <p:pic>
        <p:nvPicPr>
          <p:cNvPr id="297" name="Google Shape;297;p49"/>
          <p:cNvPicPr preferRelativeResize="0"/>
          <p:nvPr/>
        </p:nvPicPr>
        <p:blipFill>
          <a:blip r:embed="rId2">
            <a:alphaModFix/>
          </a:blip>
          <a:stretch>
            <a:fillRect/>
          </a:stretch>
        </p:blipFill>
        <p:spPr>
          <a:xfrm>
            <a:off x="8097750" y="232800"/>
            <a:ext cx="378600" cy="378600"/>
          </a:xfrm>
          <a:prstGeom prst="rect">
            <a:avLst/>
          </a:prstGeom>
          <a:noFill/>
          <a:ln>
            <a:noFill/>
          </a:ln>
        </p:spPr>
      </p:pic>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Reflect - activity answers">
  <p:cSld name="CUSTOM_8_3_1_1">
    <p:bg>
      <p:bgPr>
        <a:solidFill>
          <a:srgbClr val="F6F6F6"/>
        </a:solidFill>
        <a:effectLst/>
      </p:bgPr>
    </p:bg>
    <p:spTree>
      <p:nvGrpSpPr>
        <p:cNvPr id="1" name="Shape 298"/>
        <p:cNvGrpSpPr/>
        <p:nvPr/>
      </p:nvGrpSpPr>
      <p:grpSpPr>
        <a:xfrm>
          <a:off x="0" y="0"/>
          <a:ext cx="0" cy="0"/>
          <a:chOff x="0" y="0"/>
          <a:chExt cx="0" cy="0"/>
        </a:xfrm>
      </p:grpSpPr>
      <p:sp>
        <p:nvSpPr>
          <p:cNvPr id="299" name="Google Shape;299;p50"/>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00" name="Google Shape;300;p50"/>
          <p:cNvSpPr txBox="1">
            <a:spLocks noGrp="1"/>
          </p:cNvSpPr>
          <p:nvPr>
            <p:ph type="subTitle" idx="1"/>
          </p:nvPr>
        </p:nvSpPr>
        <p:spPr>
          <a:xfrm>
            <a:off x="783809" y="933475"/>
            <a:ext cx="3773100" cy="251700"/>
          </a:xfrm>
          <a:prstGeom prst="rect">
            <a:avLst/>
          </a:prstGeom>
        </p:spPr>
        <p:txBody>
          <a:bodyPr spcFirstLastPara="1" wrap="square" lIns="0" tIns="0" rIns="0" bIns="0" anchor="t" anchorCtr="0">
            <a:noAutofit/>
          </a:bodyPr>
          <a:lstStyle>
            <a:lvl1pPr lvl="0">
              <a:spcBef>
                <a:spcPts val="0"/>
              </a:spcBef>
              <a:spcAft>
                <a:spcPts val="0"/>
              </a:spcAft>
              <a:buSzPts val="1800"/>
              <a:buNone/>
              <a:defRPr b="1"/>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301" name="Google Shape;301;p50"/>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02" name="Google Shape;302;p50"/>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303" name="Google Shape;303;p50"/>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304" name="Google Shape;304;p50"/>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Reflect - multiple choice questions">
  <p:cSld name="CUSTOM_8_1_1_4_1">
    <p:bg>
      <p:bgPr>
        <a:solidFill>
          <a:srgbClr val="F6F6F6"/>
        </a:solidFill>
        <a:effectLst/>
      </p:bgPr>
    </p:bg>
    <p:spTree>
      <p:nvGrpSpPr>
        <p:cNvPr id="1" name="Shape 305"/>
        <p:cNvGrpSpPr/>
        <p:nvPr/>
      </p:nvGrpSpPr>
      <p:grpSpPr>
        <a:xfrm>
          <a:off x="0" y="0"/>
          <a:ext cx="0" cy="0"/>
          <a:chOff x="0" y="0"/>
          <a:chExt cx="0" cy="0"/>
        </a:xfrm>
      </p:grpSpPr>
      <p:sp>
        <p:nvSpPr>
          <p:cNvPr id="306" name="Google Shape;306;p51"/>
          <p:cNvSpPr/>
          <p:nvPr/>
        </p:nvSpPr>
        <p:spPr>
          <a:xfrm>
            <a:off x="4721750" y="1639825"/>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307" name="Google Shape;307;p51"/>
          <p:cNvSpPr txBox="1">
            <a:spLocks noGrp="1"/>
          </p:cNvSpPr>
          <p:nvPr>
            <p:ph type="body" idx="1"/>
          </p:nvPr>
        </p:nvSpPr>
        <p:spPr>
          <a:xfrm>
            <a:off x="311700" y="881425"/>
            <a:ext cx="8520600" cy="658200"/>
          </a:xfrm>
          <a:prstGeom prst="rect">
            <a:avLst/>
          </a:prstGeom>
        </p:spPr>
        <p:txBody>
          <a:bodyPr spcFirstLastPara="1" wrap="square" lIns="0"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08" name="Google Shape;308;p51"/>
          <p:cNvSpPr txBox="1">
            <a:spLocks noGrp="1"/>
          </p:cNvSpPr>
          <p:nvPr>
            <p:ph type="body" idx="2"/>
          </p:nvPr>
        </p:nvSpPr>
        <p:spPr>
          <a:xfrm>
            <a:off x="4955050" y="1872325"/>
            <a:ext cx="36951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09" name="Google Shape;309;p51"/>
          <p:cNvSpPr/>
          <p:nvPr/>
        </p:nvSpPr>
        <p:spPr>
          <a:xfrm>
            <a:off x="311700" y="1639825"/>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310" name="Google Shape;310;p51"/>
          <p:cNvSpPr txBox="1">
            <a:spLocks noGrp="1"/>
          </p:cNvSpPr>
          <p:nvPr>
            <p:ph type="body" idx="3"/>
          </p:nvPr>
        </p:nvSpPr>
        <p:spPr>
          <a:xfrm>
            <a:off x="478125" y="1872325"/>
            <a:ext cx="38022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11" name="Google Shape;311;p51"/>
          <p:cNvSpPr/>
          <p:nvPr/>
        </p:nvSpPr>
        <p:spPr>
          <a:xfrm>
            <a:off x="311700" y="3260350"/>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312" name="Google Shape;312;p51"/>
          <p:cNvSpPr txBox="1">
            <a:spLocks noGrp="1"/>
          </p:cNvSpPr>
          <p:nvPr>
            <p:ph type="body" idx="4"/>
          </p:nvPr>
        </p:nvSpPr>
        <p:spPr>
          <a:xfrm>
            <a:off x="478125" y="3492850"/>
            <a:ext cx="38022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13" name="Google Shape;313;p51"/>
          <p:cNvSpPr/>
          <p:nvPr/>
        </p:nvSpPr>
        <p:spPr>
          <a:xfrm>
            <a:off x="4721750" y="3260350"/>
            <a:ext cx="4110600" cy="1307700"/>
          </a:xfrm>
          <a:prstGeom prst="roundRect">
            <a:avLst>
              <a:gd name="adj" fmla="val 16667"/>
            </a:avLst>
          </a:prstGeom>
          <a:solidFill>
            <a:srgbClr val="CCCFDD"/>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314" name="Google Shape;314;p51"/>
          <p:cNvSpPr txBox="1">
            <a:spLocks noGrp="1"/>
          </p:cNvSpPr>
          <p:nvPr>
            <p:ph type="body" idx="5"/>
          </p:nvPr>
        </p:nvSpPr>
        <p:spPr>
          <a:xfrm>
            <a:off x="4922125" y="3492850"/>
            <a:ext cx="3728100" cy="9108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15" name="Google Shape;315;p51"/>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16" name="Google Shape;316;p51"/>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17" name="Google Shape;317;p51"/>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318" name="Google Shape;318;p51"/>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319" name="Google Shape;319;p51"/>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Brand section - blank">
  <p:cSld name="CUSTOM_1">
    <p:bg>
      <p:bgPr>
        <a:solidFill>
          <a:srgbClr val="F6F6F6"/>
        </a:solidFill>
        <a:effectLst/>
      </p:bgPr>
    </p:bg>
    <p:spTree>
      <p:nvGrpSpPr>
        <p:cNvPr id="1" name="Shape 320"/>
        <p:cNvGrpSpPr/>
        <p:nvPr/>
      </p:nvGrpSpPr>
      <p:grpSpPr>
        <a:xfrm>
          <a:off x="0" y="0"/>
          <a:ext cx="0" cy="0"/>
          <a:chOff x="0" y="0"/>
          <a:chExt cx="0" cy="0"/>
        </a:xfrm>
      </p:grpSpPr>
      <p:sp>
        <p:nvSpPr>
          <p:cNvPr id="321" name="Google Shape;321;p52"/>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22" name="Google Shape;322;p52"/>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23" name="Google Shape;323;p52"/>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Keywords">
  <p:cSld name="CUSTOM_1_5">
    <p:bg>
      <p:bgPr>
        <a:solidFill>
          <a:srgbClr val="F6F6F6"/>
        </a:solidFill>
        <a:effectLst/>
      </p:bgPr>
    </p:bg>
    <p:spTree>
      <p:nvGrpSpPr>
        <p:cNvPr id="1" name="Shape 324"/>
        <p:cNvGrpSpPr/>
        <p:nvPr/>
      </p:nvGrpSpPr>
      <p:grpSpPr>
        <a:xfrm>
          <a:off x="0" y="0"/>
          <a:ext cx="0" cy="0"/>
          <a:chOff x="0" y="0"/>
          <a:chExt cx="0" cy="0"/>
        </a:xfrm>
      </p:grpSpPr>
      <p:sp>
        <p:nvSpPr>
          <p:cNvPr id="325" name="Google Shape;325;p53"/>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26" name="Google Shape;326;p53"/>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27" name="Google Shape;327;p53"/>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rand - stats">
  <p:cSld name="CUSTOM_1_3_3_1">
    <p:bg>
      <p:bgPr>
        <a:solidFill>
          <a:srgbClr val="F6F6F6"/>
        </a:solidFill>
        <a:effectLst/>
      </p:bgPr>
    </p:bg>
    <p:spTree>
      <p:nvGrpSpPr>
        <p:cNvPr id="1" name="Shape 328"/>
        <p:cNvGrpSpPr/>
        <p:nvPr/>
      </p:nvGrpSpPr>
      <p:grpSpPr>
        <a:xfrm>
          <a:off x="0" y="0"/>
          <a:ext cx="0" cy="0"/>
          <a:chOff x="0" y="0"/>
          <a:chExt cx="0" cy="0"/>
        </a:xfrm>
      </p:grpSpPr>
      <p:sp>
        <p:nvSpPr>
          <p:cNvPr id="329" name="Google Shape;329;p54"/>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30" name="Google Shape;330;p54"/>
          <p:cNvSpPr txBox="1">
            <a:spLocks noGrp="1"/>
          </p:cNvSpPr>
          <p:nvPr>
            <p:ph type="body" idx="1"/>
          </p:nvPr>
        </p:nvSpPr>
        <p:spPr>
          <a:xfrm>
            <a:off x="311716"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31" name="Google Shape;331;p54"/>
          <p:cNvSpPr txBox="1">
            <a:spLocks noGrp="1"/>
          </p:cNvSpPr>
          <p:nvPr>
            <p:ph type="subTitle" idx="2"/>
          </p:nvPr>
        </p:nvSpPr>
        <p:spPr>
          <a:xfrm>
            <a:off x="311700"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332" name="Google Shape;332;p54"/>
          <p:cNvSpPr txBox="1">
            <a:spLocks noGrp="1"/>
          </p:cNvSpPr>
          <p:nvPr>
            <p:ph type="body" idx="3"/>
          </p:nvPr>
        </p:nvSpPr>
        <p:spPr>
          <a:xfrm>
            <a:off x="3198420"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33" name="Google Shape;333;p54"/>
          <p:cNvSpPr txBox="1">
            <a:spLocks noGrp="1"/>
          </p:cNvSpPr>
          <p:nvPr>
            <p:ph type="subTitle" idx="4"/>
          </p:nvPr>
        </p:nvSpPr>
        <p:spPr>
          <a:xfrm>
            <a:off x="3198403"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334" name="Google Shape;334;p54"/>
          <p:cNvSpPr txBox="1">
            <a:spLocks noGrp="1"/>
          </p:cNvSpPr>
          <p:nvPr>
            <p:ph type="body" idx="5"/>
          </p:nvPr>
        </p:nvSpPr>
        <p:spPr>
          <a:xfrm>
            <a:off x="6085123" y="1636961"/>
            <a:ext cx="2290200" cy="2135400"/>
          </a:xfrm>
          <a:prstGeom prst="rect">
            <a:avLst/>
          </a:prstGeom>
        </p:spPr>
        <p:txBody>
          <a:bodyPr spcFirstLastPara="1" wrap="square" lIns="0" tIns="0" rIns="0" bIns="0" anchor="t" anchorCtr="0">
            <a:noAutofit/>
          </a:bodyPr>
          <a:lstStyle>
            <a:lvl1pPr marL="457200" lvl="0" indent="-342900">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35" name="Google Shape;335;p54"/>
          <p:cNvSpPr txBox="1">
            <a:spLocks noGrp="1"/>
          </p:cNvSpPr>
          <p:nvPr>
            <p:ph type="subTitle" idx="6"/>
          </p:nvPr>
        </p:nvSpPr>
        <p:spPr>
          <a:xfrm>
            <a:off x="6085105" y="887400"/>
            <a:ext cx="2290200" cy="522300"/>
          </a:xfrm>
          <a:prstGeom prst="rect">
            <a:avLst/>
          </a:prstGeom>
        </p:spPr>
        <p:txBody>
          <a:bodyPr spcFirstLastPara="1" wrap="square" lIns="0" tIns="91425" rIns="91425" bIns="91425" anchor="ctr" anchorCtr="0">
            <a:noAutofit/>
          </a:bodyPr>
          <a:lstStyle>
            <a:lvl1pPr lvl="0">
              <a:lnSpc>
                <a:spcPct val="120000"/>
              </a:lnSpc>
              <a:spcBef>
                <a:spcPts val="0"/>
              </a:spcBef>
              <a:spcAft>
                <a:spcPts val="0"/>
              </a:spcAft>
              <a:buClr>
                <a:srgbClr val="010D54"/>
              </a:buClr>
              <a:buSzPts val="1900"/>
              <a:buNone/>
              <a:defRPr sz="1900" b="1">
                <a:solidFill>
                  <a:srgbClr val="010D54"/>
                </a:solidFill>
              </a:defRPr>
            </a:lvl1pPr>
            <a:lvl2pPr lvl="1" algn="ctr">
              <a:lnSpc>
                <a:spcPct val="100000"/>
              </a:lnSpc>
              <a:spcBef>
                <a:spcPts val="0"/>
              </a:spcBef>
              <a:spcAft>
                <a:spcPts val="0"/>
              </a:spcAft>
              <a:buClr>
                <a:srgbClr val="010D54"/>
              </a:buClr>
              <a:buSzPts val="1900"/>
              <a:buNone/>
              <a:defRPr sz="1900" b="1">
                <a:solidFill>
                  <a:srgbClr val="010D54"/>
                </a:solidFill>
              </a:defRPr>
            </a:lvl2pPr>
            <a:lvl3pPr lvl="2" algn="ctr">
              <a:lnSpc>
                <a:spcPct val="100000"/>
              </a:lnSpc>
              <a:spcBef>
                <a:spcPts val="0"/>
              </a:spcBef>
              <a:spcAft>
                <a:spcPts val="0"/>
              </a:spcAft>
              <a:buClr>
                <a:srgbClr val="010D54"/>
              </a:buClr>
              <a:buSzPts val="1900"/>
              <a:buNone/>
              <a:defRPr sz="1900" b="1">
                <a:solidFill>
                  <a:srgbClr val="010D54"/>
                </a:solidFill>
              </a:defRPr>
            </a:lvl3pPr>
            <a:lvl4pPr lvl="3" algn="ctr">
              <a:lnSpc>
                <a:spcPct val="100000"/>
              </a:lnSpc>
              <a:spcBef>
                <a:spcPts val="0"/>
              </a:spcBef>
              <a:spcAft>
                <a:spcPts val="0"/>
              </a:spcAft>
              <a:buClr>
                <a:srgbClr val="010D54"/>
              </a:buClr>
              <a:buSzPts val="1900"/>
              <a:buNone/>
              <a:defRPr sz="1900" b="1">
                <a:solidFill>
                  <a:srgbClr val="010D54"/>
                </a:solidFill>
              </a:defRPr>
            </a:lvl4pPr>
            <a:lvl5pPr lvl="4" algn="ctr">
              <a:lnSpc>
                <a:spcPct val="100000"/>
              </a:lnSpc>
              <a:spcBef>
                <a:spcPts val="0"/>
              </a:spcBef>
              <a:spcAft>
                <a:spcPts val="0"/>
              </a:spcAft>
              <a:buClr>
                <a:srgbClr val="010D54"/>
              </a:buClr>
              <a:buSzPts val="1900"/>
              <a:buNone/>
              <a:defRPr sz="1900" b="1">
                <a:solidFill>
                  <a:srgbClr val="010D54"/>
                </a:solidFill>
              </a:defRPr>
            </a:lvl5pPr>
            <a:lvl6pPr lvl="5" algn="ctr">
              <a:lnSpc>
                <a:spcPct val="100000"/>
              </a:lnSpc>
              <a:spcBef>
                <a:spcPts val="0"/>
              </a:spcBef>
              <a:spcAft>
                <a:spcPts val="0"/>
              </a:spcAft>
              <a:buClr>
                <a:srgbClr val="010D54"/>
              </a:buClr>
              <a:buSzPts val="1900"/>
              <a:buNone/>
              <a:defRPr sz="1900" b="1">
                <a:solidFill>
                  <a:srgbClr val="010D54"/>
                </a:solidFill>
              </a:defRPr>
            </a:lvl6pPr>
            <a:lvl7pPr lvl="6" algn="ctr">
              <a:lnSpc>
                <a:spcPct val="100000"/>
              </a:lnSpc>
              <a:spcBef>
                <a:spcPts val="0"/>
              </a:spcBef>
              <a:spcAft>
                <a:spcPts val="0"/>
              </a:spcAft>
              <a:buClr>
                <a:srgbClr val="010D54"/>
              </a:buClr>
              <a:buSzPts val="1900"/>
              <a:buNone/>
              <a:defRPr sz="1900" b="1">
                <a:solidFill>
                  <a:srgbClr val="010D54"/>
                </a:solidFill>
              </a:defRPr>
            </a:lvl7pPr>
            <a:lvl8pPr lvl="7" algn="ctr">
              <a:lnSpc>
                <a:spcPct val="100000"/>
              </a:lnSpc>
              <a:spcBef>
                <a:spcPts val="0"/>
              </a:spcBef>
              <a:spcAft>
                <a:spcPts val="0"/>
              </a:spcAft>
              <a:buClr>
                <a:srgbClr val="010D54"/>
              </a:buClr>
              <a:buSzPts val="1900"/>
              <a:buNone/>
              <a:defRPr sz="1900" b="1">
                <a:solidFill>
                  <a:srgbClr val="010D54"/>
                </a:solidFill>
              </a:defRPr>
            </a:lvl8pPr>
            <a:lvl9pPr lvl="8" algn="ctr">
              <a:lnSpc>
                <a:spcPct val="100000"/>
              </a:lnSpc>
              <a:spcBef>
                <a:spcPts val="0"/>
              </a:spcBef>
              <a:spcAft>
                <a:spcPts val="0"/>
              </a:spcAft>
              <a:buClr>
                <a:srgbClr val="010D54"/>
              </a:buClr>
              <a:buSzPts val="1900"/>
              <a:buNone/>
              <a:defRPr sz="1900" b="1">
                <a:solidFill>
                  <a:srgbClr val="010D54"/>
                </a:solidFill>
              </a:defRPr>
            </a:lvl9pPr>
          </a:lstStyle>
          <a:p>
            <a:endParaRPr/>
          </a:p>
        </p:txBody>
      </p:sp>
      <p:sp>
        <p:nvSpPr>
          <p:cNvPr id="336" name="Google Shape;336;p54"/>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37" name="Google Shape;337;p54"/>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Brand section - text">
  <p:cSld name="CUSTOM_1_2">
    <p:bg>
      <p:bgPr>
        <a:solidFill>
          <a:srgbClr val="F6F6F6"/>
        </a:solidFill>
        <a:effectLst/>
      </p:bgPr>
    </p:bg>
    <p:spTree>
      <p:nvGrpSpPr>
        <p:cNvPr id="1" name="Shape 338"/>
        <p:cNvGrpSpPr/>
        <p:nvPr/>
      </p:nvGrpSpPr>
      <p:grpSpPr>
        <a:xfrm>
          <a:off x="0" y="0"/>
          <a:ext cx="0" cy="0"/>
          <a:chOff x="0" y="0"/>
          <a:chExt cx="0" cy="0"/>
        </a:xfrm>
      </p:grpSpPr>
      <p:sp>
        <p:nvSpPr>
          <p:cNvPr id="339" name="Google Shape;339;p55"/>
          <p:cNvSpPr/>
          <p:nvPr/>
        </p:nvSpPr>
        <p:spPr>
          <a:xfrm>
            <a:off x="-25" y="0"/>
            <a:ext cx="9144000" cy="690300"/>
          </a:xfrm>
          <a:prstGeom prst="rect">
            <a:avLst/>
          </a:prstGeom>
          <a:solidFill>
            <a:srgbClr val="010D5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40" name="Google Shape;340;p55"/>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2500"/>
              <a:buNone/>
              <a:defRPr>
                <a:solidFill>
                  <a:schemeClr val="lt1"/>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41" name="Google Shape;341;p55"/>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42" name="Google Shape;342;p55"/>
          <p:cNvSpPr txBox="1">
            <a:spLocks noGrp="1"/>
          </p:cNvSpPr>
          <p:nvPr>
            <p:ph type="body" idx="1"/>
          </p:nvPr>
        </p:nvSpPr>
        <p:spPr>
          <a:xfrm>
            <a:off x="317500" y="881950"/>
            <a:ext cx="8361900" cy="4032900"/>
          </a:xfrm>
          <a:prstGeom prst="rect">
            <a:avLst/>
          </a:prstGeom>
        </p:spPr>
        <p:txBody>
          <a:bodyPr spcFirstLastPara="1" wrap="square" lIns="0" tIns="0" rIns="0" bIns="0" anchor="t" anchorCtr="0">
            <a:noAutofit/>
          </a:bodyPr>
          <a:lstStyle>
            <a:lvl1pPr marL="457200" lvl="0" indent="-342900">
              <a:lnSpc>
                <a:spcPct val="120000"/>
              </a:lnSpc>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Discuss - blank">
  <p:cSld name="CUSTOM_6_3">
    <p:bg>
      <p:bgPr>
        <a:solidFill>
          <a:srgbClr val="F6F6F6"/>
        </a:solidFill>
        <a:effectLst/>
      </p:bgPr>
    </p:bg>
    <p:spTree>
      <p:nvGrpSpPr>
        <p:cNvPr id="1" name="Shape 343"/>
        <p:cNvGrpSpPr/>
        <p:nvPr/>
      </p:nvGrpSpPr>
      <p:grpSpPr>
        <a:xfrm>
          <a:off x="0" y="0"/>
          <a:ext cx="0" cy="0"/>
          <a:chOff x="0" y="0"/>
          <a:chExt cx="0" cy="0"/>
        </a:xfrm>
      </p:grpSpPr>
      <p:sp>
        <p:nvSpPr>
          <p:cNvPr id="344" name="Google Shape;344;p56"/>
          <p:cNvSpPr/>
          <p:nvPr/>
        </p:nvSpPr>
        <p:spPr>
          <a:xfrm>
            <a:off x="-25" y="0"/>
            <a:ext cx="9144000" cy="690300"/>
          </a:xfrm>
          <a:prstGeom prst="rect">
            <a:avLst/>
          </a:prstGeom>
          <a:solidFill>
            <a:srgbClr val="B599F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45" name="Google Shape;345;p56"/>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pic>
        <p:nvPicPr>
          <p:cNvPr id="346" name="Google Shape;346;p56"/>
          <p:cNvPicPr preferRelativeResize="0"/>
          <p:nvPr/>
        </p:nvPicPr>
        <p:blipFill>
          <a:blip r:embed="rId2">
            <a:alphaModFix/>
          </a:blip>
          <a:stretch>
            <a:fillRect/>
          </a:stretch>
        </p:blipFill>
        <p:spPr>
          <a:xfrm>
            <a:off x="7640550" y="235725"/>
            <a:ext cx="378600" cy="378600"/>
          </a:xfrm>
          <a:prstGeom prst="rect">
            <a:avLst/>
          </a:prstGeom>
          <a:noFill/>
          <a:ln>
            <a:noFill/>
          </a:ln>
        </p:spPr>
      </p:pic>
      <p:sp>
        <p:nvSpPr>
          <p:cNvPr id="347" name="Google Shape;347;p56"/>
          <p:cNvSpPr txBox="1"/>
          <p:nvPr/>
        </p:nvSpPr>
        <p:spPr>
          <a:xfrm>
            <a:off x="8084100" y="299175"/>
            <a:ext cx="7689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Discuss</a:t>
            </a:r>
            <a:endParaRPr sz="1600">
              <a:solidFill>
                <a:srgbClr val="010D54"/>
              </a:solidFill>
              <a:latin typeface="Lexend"/>
              <a:ea typeface="Lexend"/>
              <a:cs typeface="Lexend"/>
              <a:sym typeface="Lexend"/>
            </a:endParaRPr>
          </a:p>
        </p:txBody>
      </p:sp>
      <p:sp>
        <p:nvSpPr>
          <p:cNvPr id="348" name="Google Shape;348;p56"/>
          <p:cNvSpPr txBox="1">
            <a:spLocks noGrp="1"/>
          </p:cNvSpPr>
          <p:nvPr>
            <p:ph type="title"/>
          </p:nvPr>
        </p:nvSpPr>
        <p:spPr>
          <a:xfrm>
            <a:off x="311700" y="233750"/>
            <a:ext cx="68379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Discuss - Question">
  <p:cSld name="CUSTOM_10">
    <p:bg>
      <p:bgPr>
        <a:solidFill>
          <a:srgbClr val="DACCFD"/>
        </a:solidFill>
        <a:effectLst/>
      </p:bgPr>
    </p:bg>
    <p:spTree>
      <p:nvGrpSpPr>
        <p:cNvPr id="1" name="Shape 349"/>
        <p:cNvGrpSpPr/>
        <p:nvPr/>
      </p:nvGrpSpPr>
      <p:grpSpPr>
        <a:xfrm>
          <a:off x="0" y="0"/>
          <a:ext cx="0" cy="0"/>
          <a:chOff x="0" y="0"/>
          <a:chExt cx="0" cy="0"/>
        </a:xfrm>
      </p:grpSpPr>
      <p:sp>
        <p:nvSpPr>
          <p:cNvPr id="350" name="Google Shape;350;p57"/>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51" name="Google Shape;351;p57"/>
          <p:cNvSpPr txBox="1">
            <a:spLocks noGrp="1"/>
          </p:cNvSpPr>
          <p:nvPr>
            <p:ph type="body" idx="1"/>
          </p:nvPr>
        </p:nvSpPr>
        <p:spPr>
          <a:xfrm>
            <a:off x="311700" y="887400"/>
            <a:ext cx="8520600" cy="3417900"/>
          </a:xfrm>
          <a:prstGeom prst="rect">
            <a:avLst/>
          </a:prstGeom>
        </p:spPr>
        <p:txBody>
          <a:bodyPr spcFirstLastPara="1" wrap="square" lIns="0" tIns="0" rIns="0" bIns="0" anchor="t" anchorCtr="0">
            <a:noAutofit/>
          </a:bodyPr>
          <a:lstStyle>
            <a:lvl1pPr marL="457200" lvl="0" indent="-368300">
              <a:spcBef>
                <a:spcPts val="0"/>
              </a:spcBef>
              <a:spcAft>
                <a:spcPts val="0"/>
              </a:spcAft>
              <a:buSzPts val="2200"/>
              <a:buChar char="●"/>
              <a:defRPr sz="2200" b="1"/>
            </a:lvl1pPr>
            <a:lvl2pPr marL="914400" lvl="1" indent="-342900">
              <a:spcBef>
                <a:spcPts val="100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pic>
        <p:nvPicPr>
          <p:cNvPr id="352" name="Google Shape;352;p57"/>
          <p:cNvPicPr preferRelativeResize="0"/>
          <p:nvPr/>
        </p:nvPicPr>
        <p:blipFill>
          <a:blip r:embed="rId2">
            <a:alphaModFix/>
          </a:blip>
          <a:stretch>
            <a:fillRect/>
          </a:stretch>
        </p:blipFill>
        <p:spPr>
          <a:xfrm>
            <a:off x="7640550" y="235725"/>
            <a:ext cx="378600" cy="378600"/>
          </a:xfrm>
          <a:prstGeom prst="rect">
            <a:avLst/>
          </a:prstGeom>
          <a:noFill/>
          <a:ln>
            <a:noFill/>
          </a:ln>
        </p:spPr>
      </p:pic>
      <p:sp>
        <p:nvSpPr>
          <p:cNvPr id="353" name="Google Shape;353;p57"/>
          <p:cNvSpPr txBox="1"/>
          <p:nvPr/>
        </p:nvSpPr>
        <p:spPr>
          <a:xfrm>
            <a:off x="8084100" y="299175"/>
            <a:ext cx="7689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Discuss</a:t>
            </a:r>
            <a:endParaRPr sz="1600">
              <a:solidFill>
                <a:srgbClr val="010D54"/>
              </a:solidFill>
              <a:latin typeface="Lexend"/>
              <a:ea typeface="Lexend"/>
              <a:cs typeface="Lexend"/>
              <a:sym typeface="Lexen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Reflect - blank text">
  <p:cSld name="CUSTOM_13_1">
    <p:bg>
      <p:bgPr>
        <a:solidFill>
          <a:srgbClr val="F6F6F6"/>
        </a:solidFill>
        <a:effectLst/>
      </p:bgPr>
    </p:bg>
    <p:spTree>
      <p:nvGrpSpPr>
        <p:cNvPr id="1" name="Shape 354"/>
        <p:cNvGrpSpPr/>
        <p:nvPr/>
      </p:nvGrpSpPr>
      <p:grpSpPr>
        <a:xfrm>
          <a:off x="0" y="0"/>
          <a:ext cx="0" cy="0"/>
          <a:chOff x="0" y="0"/>
          <a:chExt cx="0" cy="0"/>
        </a:xfrm>
      </p:grpSpPr>
      <p:sp>
        <p:nvSpPr>
          <p:cNvPr id="355" name="Google Shape;355;p58"/>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56" name="Google Shape;356;p58"/>
          <p:cNvSpPr/>
          <p:nvPr/>
        </p:nvSpPr>
        <p:spPr>
          <a:xfrm>
            <a:off x="-25" y="0"/>
            <a:ext cx="9144000" cy="690300"/>
          </a:xfrm>
          <a:prstGeom prst="rect">
            <a:avLst/>
          </a:prstGeom>
          <a:solidFill>
            <a:srgbClr val="999EBB"/>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57" name="Google Shape;357;p58"/>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pic>
        <p:nvPicPr>
          <p:cNvPr id="358" name="Google Shape;358;p58"/>
          <p:cNvPicPr preferRelativeResize="0"/>
          <p:nvPr/>
        </p:nvPicPr>
        <p:blipFill>
          <a:blip r:embed="rId2">
            <a:alphaModFix/>
          </a:blip>
          <a:stretch>
            <a:fillRect/>
          </a:stretch>
        </p:blipFill>
        <p:spPr>
          <a:xfrm>
            <a:off x="7716750" y="235725"/>
            <a:ext cx="378600" cy="378600"/>
          </a:xfrm>
          <a:prstGeom prst="rect">
            <a:avLst/>
          </a:prstGeom>
          <a:noFill/>
          <a:ln>
            <a:noFill/>
          </a:ln>
        </p:spPr>
      </p:pic>
      <p:sp>
        <p:nvSpPr>
          <p:cNvPr id="359" name="Google Shape;359;p58"/>
          <p:cNvSpPr txBox="1"/>
          <p:nvPr/>
        </p:nvSpPr>
        <p:spPr>
          <a:xfrm>
            <a:off x="8160300" y="299175"/>
            <a:ext cx="7236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Reflect</a:t>
            </a:r>
            <a:endParaRPr sz="1600">
              <a:solidFill>
                <a:srgbClr val="010D54"/>
              </a:solidFill>
              <a:latin typeface="Lexend"/>
              <a:ea typeface="Lexend"/>
              <a:cs typeface="Lexend"/>
              <a:sym typeface="Lexend"/>
            </a:endParaRPr>
          </a:p>
        </p:txBody>
      </p:sp>
      <p:sp>
        <p:nvSpPr>
          <p:cNvPr id="360" name="Google Shape;360;p58"/>
          <p:cNvSpPr txBox="1">
            <a:spLocks noGrp="1"/>
          </p:cNvSpPr>
          <p:nvPr>
            <p:ph type="body" idx="1"/>
          </p:nvPr>
        </p:nvSpPr>
        <p:spPr>
          <a:xfrm>
            <a:off x="317500" y="881950"/>
            <a:ext cx="8361900" cy="3438000"/>
          </a:xfrm>
          <a:prstGeom prst="rect">
            <a:avLst/>
          </a:prstGeom>
        </p:spPr>
        <p:txBody>
          <a:bodyPr spcFirstLastPara="1" wrap="square" lIns="0" tIns="0" rIns="0" bIns="0" anchor="t" anchorCtr="0">
            <a:noAutofit/>
          </a:bodyPr>
          <a:lstStyle>
            <a:lvl1pPr marL="457200" lvl="0" indent="-342900">
              <a:lnSpc>
                <a:spcPct val="120000"/>
              </a:lnSpc>
              <a:spcBef>
                <a:spcPts val="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Reflect section divide 1 1">
  <p:cSld name="CUSTOM_14_1_1_1_1_1">
    <p:bg>
      <p:bgPr>
        <a:solidFill>
          <a:srgbClr val="010D54"/>
        </a:solidFill>
        <a:effectLst/>
      </p:bgPr>
    </p:bg>
    <p:spTree>
      <p:nvGrpSpPr>
        <p:cNvPr id="1" name="Shape 361"/>
        <p:cNvGrpSpPr/>
        <p:nvPr/>
      </p:nvGrpSpPr>
      <p:grpSpPr>
        <a:xfrm>
          <a:off x="0" y="0"/>
          <a:ext cx="0" cy="0"/>
          <a:chOff x="0" y="0"/>
          <a:chExt cx="0" cy="0"/>
        </a:xfrm>
      </p:grpSpPr>
      <p:pic>
        <p:nvPicPr>
          <p:cNvPr id="362" name="Google Shape;362;p59"/>
          <p:cNvPicPr preferRelativeResize="0"/>
          <p:nvPr/>
        </p:nvPicPr>
        <p:blipFill>
          <a:blip r:embed="rId2">
            <a:alphaModFix/>
          </a:blip>
          <a:stretch>
            <a:fillRect/>
          </a:stretch>
        </p:blipFill>
        <p:spPr>
          <a:xfrm>
            <a:off x="311696" y="4454096"/>
            <a:ext cx="1316800" cy="465250"/>
          </a:xfrm>
          <a:prstGeom prst="rect">
            <a:avLst/>
          </a:prstGeom>
          <a:noFill/>
          <a:ln>
            <a:noFill/>
          </a:ln>
        </p:spPr>
      </p:pic>
      <p:pic>
        <p:nvPicPr>
          <p:cNvPr id="363" name="Google Shape;363;p59" title="nest_clock_farsight_analog_300dp_010D54_FILL0_wght400_GRAD0_opsz48.png"/>
          <p:cNvPicPr preferRelativeResize="0"/>
          <p:nvPr/>
        </p:nvPicPr>
        <p:blipFill>
          <a:blip r:embed="rId3">
            <a:alphaModFix/>
          </a:blip>
          <a:stretch>
            <a:fillRect/>
          </a:stretch>
        </p:blipFill>
        <p:spPr>
          <a:xfrm>
            <a:off x="311700" y="305500"/>
            <a:ext cx="1478775" cy="1478775"/>
          </a:xfrm>
          <a:prstGeom prst="rect">
            <a:avLst/>
          </a:prstGeom>
          <a:noFill/>
          <a:ln>
            <a:noFill/>
          </a:ln>
        </p:spPr>
      </p:pic>
      <p:sp>
        <p:nvSpPr>
          <p:cNvPr id="364" name="Google Shape;364;p59"/>
          <p:cNvSpPr txBox="1"/>
          <p:nvPr/>
        </p:nvSpPr>
        <p:spPr>
          <a:xfrm>
            <a:off x="311700" y="2356225"/>
            <a:ext cx="7635600" cy="12477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None/>
            </a:pPr>
            <a:r>
              <a:rPr lang="en" sz="6000">
                <a:solidFill>
                  <a:schemeClr val="lt1"/>
                </a:solidFill>
                <a:latin typeface="Lexend Black"/>
                <a:ea typeface="Lexend Black"/>
                <a:cs typeface="Lexend Black"/>
                <a:sym typeface="Lexend Black"/>
              </a:rPr>
              <a:t>Halfway point</a:t>
            </a:r>
            <a:endParaRPr sz="6000">
              <a:solidFill>
                <a:schemeClr val="lt1"/>
              </a:solidFill>
              <a:latin typeface="Lexend Black"/>
              <a:ea typeface="Lexend Black"/>
              <a:cs typeface="Lexend Black"/>
              <a:sym typeface="Lexend Black"/>
            </a:endParaRPr>
          </a:p>
        </p:txBody>
      </p:sp>
    </p:spTree>
  </p:cSld>
  <p:clrMapOvr>
    <a:masterClrMapping/>
  </p:clrMapOvr>
  <p:extLst>
    <p:ext uri="{DCECCB84-F9BA-43D5-87BE-67443E8EF086}">
      <p15:sldGuideLst xmlns:p15="http://schemas.microsoft.com/office/powerpoint/2012/main">
        <p15:guide id="1" orient="horz" pos="2426">
          <p15:clr>
            <a:srgbClr val="E46962"/>
          </p15:clr>
        </p15:guide>
        <p15:guide id="2" orient="horz" pos="2171">
          <p15:clr>
            <a:srgbClr val="E46962"/>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News - video + text 1">
  <p:cSld name="CUSTOM_2_1_1">
    <p:bg>
      <p:bgPr>
        <a:solidFill>
          <a:srgbClr val="F6F6F6"/>
        </a:solidFill>
        <a:effectLst/>
      </p:bgPr>
    </p:bg>
    <p:spTree>
      <p:nvGrpSpPr>
        <p:cNvPr id="1" name="Shape 365"/>
        <p:cNvGrpSpPr/>
        <p:nvPr/>
      </p:nvGrpSpPr>
      <p:grpSpPr>
        <a:xfrm>
          <a:off x="0" y="0"/>
          <a:ext cx="0" cy="0"/>
          <a:chOff x="0" y="0"/>
          <a:chExt cx="0" cy="0"/>
        </a:xfrm>
      </p:grpSpPr>
      <p:sp>
        <p:nvSpPr>
          <p:cNvPr id="366" name="Google Shape;366;p60"/>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67" name="Google Shape;367;p60"/>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68" name="Google Shape;368;p60"/>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Watch</a:t>
            </a:r>
            <a:endParaRPr sz="1600">
              <a:solidFill>
                <a:srgbClr val="010D54"/>
              </a:solidFill>
              <a:latin typeface="Lexend"/>
              <a:ea typeface="Lexend"/>
              <a:cs typeface="Lexend"/>
              <a:sym typeface="Lexend"/>
            </a:endParaRPr>
          </a:p>
        </p:txBody>
      </p:sp>
      <p:pic>
        <p:nvPicPr>
          <p:cNvPr id="369" name="Google Shape;369;p60" descr="&lt;svg xmlns=&quot;http://www.w3.org/2000/svg&quot; height=&quot;48px&quot; viewBox=&quot;0 -960 960 960&quot; width=&quot;48px&quot; fill=&quot;#010D54&quot;&gt;&lt;path d=&quot;m415-328 218-141q7-4.5 7-12.75T633-495L415-636q-8-5-15.5-.5T392-623v282q0 9 7.5 13.5t15.5-.5ZM140-160q-24 0-42-18t-18-42v-520q0-24 18-42t42-18h680q24 0 42 18t18 42v520q0 24-18 42t-42 18H140Zm0-60h680v-520H140v520Zm0 0v-520 520Z&quot;/&gt;&lt;/svg&gt;"/>
          <p:cNvPicPr preferRelativeResize="0"/>
          <p:nvPr/>
        </p:nvPicPr>
        <p:blipFill>
          <a:blip r:embed="rId2">
            <a:alphaModFix/>
          </a:blip>
          <a:stretch>
            <a:fillRect/>
          </a:stretch>
        </p:blipFill>
        <p:spPr>
          <a:xfrm>
            <a:off x="7714900" y="196724"/>
            <a:ext cx="456660" cy="456600"/>
          </a:xfrm>
          <a:prstGeom prst="rect">
            <a:avLst/>
          </a:prstGeom>
          <a:noFill/>
          <a:ln>
            <a:noFill/>
          </a:ln>
        </p:spPr>
      </p:pic>
      <p:sp>
        <p:nvSpPr>
          <p:cNvPr id="370" name="Google Shape;370;p60"/>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News - video + text 1 1">
  <p:cSld name="CUSTOM_2_1_1_1">
    <p:bg>
      <p:bgPr>
        <a:solidFill>
          <a:srgbClr val="F6F6F6"/>
        </a:solidFill>
        <a:effectLst/>
      </p:bgPr>
    </p:bg>
    <p:spTree>
      <p:nvGrpSpPr>
        <p:cNvPr id="1" name="Shape 371"/>
        <p:cNvGrpSpPr/>
        <p:nvPr/>
      </p:nvGrpSpPr>
      <p:grpSpPr>
        <a:xfrm>
          <a:off x="0" y="0"/>
          <a:ext cx="0" cy="0"/>
          <a:chOff x="0" y="0"/>
          <a:chExt cx="0" cy="0"/>
        </a:xfrm>
      </p:grpSpPr>
      <p:sp>
        <p:nvSpPr>
          <p:cNvPr id="372" name="Google Shape;372;p61"/>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73" name="Google Shape;373;p61"/>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74" name="Google Shape;374;p61"/>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Listen</a:t>
            </a:r>
            <a:endParaRPr sz="1600">
              <a:solidFill>
                <a:srgbClr val="010D54"/>
              </a:solidFill>
              <a:latin typeface="Lexend"/>
              <a:ea typeface="Lexend"/>
              <a:cs typeface="Lexend"/>
              <a:sym typeface="Lexend"/>
            </a:endParaRPr>
          </a:p>
        </p:txBody>
      </p:sp>
      <p:sp>
        <p:nvSpPr>
          <p:cNvPr id="375" name="Google Shape;375;p61"/>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pic>
        <p:nvPicPr>
          <p:cNvPr id="376" name="Google Shape;376;p61" descr="&lt;svg xmlns=&quot;http://www.w3.org/2000/svg&quot; height=&quot;48px&quot; viewBox=&quot;0 -960 960 960&quot; width=&quot;48px&quot; fill=&quot;#010D54&quot;&gt;&lt;path d=&quot;M780-481q0-94-52.5-169T590-759q-12-5-17-16t0-22q5-12 17.5-16.5t25.5.5q101 41 162.5 131T840-481q0 111-61.5 201T616-149q-13 5-25.5.5T573-165q-5-11 0-22t17-16q85-34 137.5-109T780-481ZM280-360H150q-13 0-21.5-8.5T120-390v-180q0-13 8.5-21.5T150-600h130l149-149q14-14 32.5-6.5T480-728v496q0 20-18.5 27.5T429-211L280-360Zm380-120q0 52-26 94t-73 64q-8 4-14.5-1t-6.5-13v-289q0-8 6.5-13t14.5-1q47 22 73 65t26 94ZM420-648 307-540H180v120h127l113 109v-337ZM298-480Z&quot;/&gt;&lt;/svg&gt;"/>
          <p:cNvPicPr preferRelativeResize="0"/>
          <p:nvPr/>
        </p:nvPicPr>
        <p:blipFill>
          <a:blip r:embed="rId2">
            <a:alphaModFix/>
          </a:blip>
          <a:stretch>
            <a:fillRect/>
          </a:stretch>
        </p:blipFill>
        <p:spPr>
          <a:xfrm>
            <a:off x="7745675" y="174750"/>
            <a:ext cx="500550" cy="500550"/>
          </a:xfrm>
          <a:prstGeom prst="rect">
            <a:avLst/>
          </a:prstGeom>
          <a:noFill/>
          <a:ln>
            <a:noFill/>
          </a:ln>
        </p:spPr>
      </p:pic>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News - video + text 1 1 1">
  <p:cSld name="CUSTOM_2_1_1_1_1">
    <p:bg>
      <p:bgPr>
        <a:solidFill>
          <a:srgbClr val="F6F6F6"/>
        </a:solidFill>
        <a:effectLst/>
      </p:bgPr>
    </p:bg>
    <p:spTree>
      <p:nvGrpSpPr>
        <p:cNvPr id="1" name="Shape 377"/>
        <p:cNvGrpSpPr/>
        <p:nvPr/>
      </p:nvGrpSpPr>
      <p:grpSpPr>
        <a:xfrm>
          <a:off x="0" y="0"/>
          <a:ext cx="0" cy="0"/>
          <a:chOff x="0" y="0"/>
          <a:chExt cx="0" cy="0"/>
        </a:xfrm>
      </p:grpSpPr>
      <p:sp>
        <p:nvSpPr>
          <p:cNvPr id="378" name="Google Shape;378;p62"/>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79" name="Google Shape;379;p62"/>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80" name="Google Shape;380;p62"/>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Read</a:t>
            </a:r>
            <a:endParaRPr sz="1600">
              <a:solidFill>
                <a:srgbClr val="010D54"/>
              </a:solidFill>
              <a:latin typeface="Lexend"/>
              <a:ea typeface="Lexend"/>
              <a:cs typeface="Lexend"/>
              <a:sym typeface="Lexend"/>
            </a:endParaRPr>
          </a:p>
        </p:txBody>
      </p:sp>
      <p:sp>
        <p:nvSpPr>
          <p:cNvPr id="381" name="Google Shape;381;p62"/>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pic>
        <p:nvPicPr>
          <p:cNvPr id="382" name="Google Shape;382;p62" descr="&lt;svg xmlns=&quot;http://www.w3.org/2000/svg&quot; height=&quot;48px&quot; viewBox=&quot;0 -960 960 960&quot; width=&quot;48px&quot; fill=&quot;#010D54&quot;&gt;&lt;path d=&quot;M248-300q53.57 0 104.28 12.5Q403-275 452-250v-427q-45-30-97.62-46.5Q301.76-740 248-740q-38 0-74.5 9.5T100-707v434q31-14 70.5-20.5T248-300Zm264 50q50-25 98-37.5T712-300q38 0 78.5 6t69.5 16v-429q-34-17-71.82-25-37.82-8-76.18-8-54 0-104.5 16.5T512-677v427Zm-30 79q-7.54 0-14.27-1.5Q461-174 456-178q-47-29-99.85-45-52.84-16-108.15-16-36.54 0-71.77 9T106-208q-23.1 11-44.55-3Q40-225 40-251v-463q0-15 7-27.5T68-761q42-20 87.39-29.5 45.4-9.5 92.61-9.5 63 0 122.5 17T482-731q51-35 109.5-52T712-800q46.87 0 91.93 9.5Q849-781 891-761q14 7 21.5 19.5T920-714v463q0 27.89-22.5 42.45Q875-194 853-208q-34-14-69.23-22.5Q748.54-239 712-239q-54.27 0-106.14 16Q554-207 508-178q-5 4-11.73 5.5T482-171ZM276-489Zm284-119q0-5.52 4.02-11.34 4.03-5.82 8.98-7.66 30-11 61.34-17 31.33-6 65.91-6 21.61 0 42.68 2.5T784-640q6 2 11 7.4 5 5.39 5 12.13 0 11.47-7.5 17.47-7.5 6-18.5 3-16.8-5-35.4-7.5Q720-610 700-610q-29 0-56 5.5T591-588q-14 5-22.5-.5T560-608Zm0 220q0-5.81 4.02-11.94 4.03-6.12 8.98-8.06 30-11 61.34-16.5 31.33-5.5 65.91-5.5 21.61 0 42.68 2.5T784-420q6 2 11 7.4 5 5.39 5 12.13 0 11.47-7.5 17.47-7.5 6-18.5 3-16.8-5-35.4-7.5Q720-390 700-390q-29 0-56 5t-53 16q-14 5-22.5 0t-8.5-19Zm0-110q0-5.52 4.02-11.34 4.03-5.82 8.98-7.66 30-11 61.34-17 31.33-6 65.91-6 21.61 0 42.68 2.5T784-530q6 2 11 7.4 5 5.39 5 12.13 0 11.47-7.5 17.47-7.5 6-18.5 3-16.8-5-35.4-7.5Q720-500 700-500q-29 0-56 5.5T591-478q-14 5-22.5-.5T560-498Z&quot;/&gt;&lt;/svg&gt;"/>
          <p:cNvPicPr preferRelativeResize="0"/>
          <p:nvPr/>
        </p:nvPicPr>
        <p:blipFill>
          <a:blip r:embed="rId2">
            <a:alphaModFix/>
          </a:blip>
          <a:stretch>
            <a:fillRect/>
          </a:stretch>
        </p:blipFill>
        <p:spPr>
          <a:xfrm>
            <a:off x="7758575" y="196725"/>
            <a:ext cx="456600" cy="456600"/>
          </a:xfrm>
          <a:prstGeom prst="rect">
            <a:avLst/>
          </a:prstGeom>
          <a:noFill/>
          <a:ln>
            <a:noFill/>
          </a:ln>
        </p:spPr>
      </p:pic>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News - Summery of video content 1">
  <p:cSld name="CUSTOM_6_3_1_1">
    <p:bg>
      <p:bgPr>
        <a:solidFill>
          <a:srgbClr val="F6F6F6"/>
        </a:solidFill>
        <a:effectLst/>
      </p:bgPr>
    </p:bg>
    <p:spTree>
      <p:nvGrpSpPr>
        <p:cNvPr id="1" name="Shape 383"/>
        <p:cNvGrpSpPr/>
        <p:nvPr/>
      </p:nvGrpSpPr>
      <p:grpSpPr>
        <a:xfrm>
          <a:off x="0" y="0"/>
          <a:ext cx="0" cy="0"/>
          <a:chOff x="0" y="0"/>
          <a:chExt cx="0" cy="0"/>
        </a:xfrm>
      </p:grpSpPr>
      <p:sp>
        <p:nvSpPr>
          <p:cNvPr id="384" name="Google Shape;384;p63"/>
          <p:cNvSpPr/>
          <p:nvPr/>
        </p:nvSpPr>
        <p:spPr>
          <a:xfrm>
            <a:off x="-25" y="0"/>
            <a:ext cx="9144000" cy="690300"/>
          </a:xfrm>
          <a:prstGeom prst="rect">
            <a:avLst/>
          </a:prstGeom>
          <a:solidFill>
            <a:srgbClr val="FDFD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85" name="Google Shape;385;p63"/>
          <p:cNvSpPr>
            <a:spLocks noGrp="1"/>
          </p:cNvSpPr>
          <p:nvPr>
            <p:ph type="pic" idx="2"/>
          </p:nvPr>
        </p:nvSpPr>
        <p:spPr>
          <a:xfrm>
            <a:off x="311700" y="2106013"/>
            <a:ext cx="827700" cy="827700"/>
          </a:xfrm>
          <a:prstGeom prst="ellipse">
            <a:avLst/>
          </a:prstGeom>
          <a:noFill/>
          <a:ln>
            <a:noFill/>
          </a:ln>
        </p:spPr>
      </p:sp>
      <p:sp>
        <p:nvSpPr>
          <p:cNvPr id="386" name="Google Shape;386;p63"/>
          <p:cNvSpPr>
            <a:spLocks noGrp="1"/>
          </p:cNvSpPr>
          <p:nvPr>
            <p:ph type="pic" idx="3"/>
          </p:nvPr>
        </p:nvSpPr>
        <p:spPr>
          <a:xfrm>
            <a:off x="311700" y="3253875"/>
            <a:ext cx="827700" cy="827700"/>
          </a:xfrm>
          <a:prstGeom prst="ellipse">
            <a:avLst/>
          </a:prstGeom>
          <a:noFill/>
          <a:ln>
            <a:noFill/>
          </a:ln>
        </p:spPr>
      </p:sp>
      <p:sp>
        <p:nvSpPr>
          <p:cNvPr id="387" name="Google Shape;387;p63"/>
          <p:cNvSpPr>
            <a:spLocks noGrp="1"/>
          </p:cNvSpPr>
          <p:nvPr>
            <p:ph type="pic" idx="4"/>
          </p:nvPr>
        </p:nvSpPr>
        <p:spPr>
          <a:xfrm>
            <a:off x="4695575" y="958163"/>
            <a:ext cx="827700" cy="827700"/>
          </a:xfrm>
          <a:prstGeom prst="ellipse">
            <a:avLst/>
          </a:prstGeom>
          <a:noFill/>
          <a:ln>
            <a:noFill/>
          </a:ln>
        </p:spPr>
      </p:sp>
      <p:sp>
        <p:nvSpPr>
          <p:cNvPr id="388" name="Google Shape;388;p63"/>
          <p:cNvSpPr>
            <a:spLocks noGrp="1"/>
          </p:cNvSpPr>
          <p:nvPr>
            <p:ph type="pic" idx="5"/>
          </p:nvPr>
        </p:nvSpPr>
        <p:spPr>
          <a:xfrm>
            <a:off x="311700" y="958150"/>
            <a:ext cx="827700" cy="827700"/>
          </a:xfrm>
          <a:prstGeom prst="ellipse">
            <a:avLst/>
          </a:prstGeom>
          <a:noFill/>
          <a:ln>
            <a:noFill/>
          </a:ln>
        </p:spPr>
      </p:sp>
      <p:sp>
        <p:nvSpPr>
          <p:cNvPr id="389" name="Google Shape;389;p63"/>
          <p:cNvSpPr>
            <a:spLocks noGrp="1"/>
          </p:cNvSpPr>
          <p:nvPr>
            <p:ph type="pic" idx="6"/>
          </p:nvPr>
        </p:nvSpPr>
        <p:spPr>
          <a:xfrm>
            <a:off x="4695575" y="2106025"/>
            <a:ext cx="827700" cy="827700"/>
          </a:xfrm>
          <a:prstGeom prst="ellipse">
            <a:avLst/>
          </a:prstGeom>
          <a:noFill/>
          <a:ln>
            <a:noFill/>
          </a:ln>
        </p:spPr>
      </p:sp>
      <p:sp>
        <p:nvSpPr>
          <p:cNvPr id="390" name="Google Shape;390;p63"/>
          <p:cNvSpPr>
            <a:spLocks noGrp="1"/>
          </p:cNvSpPr>
          <p:nvPr>
            <p:ph type="pic" idx="7"/>
          </p:nvPr>
        </p:nvSpPr>
        <p:spPr>
          <a:xfrm>
            <a:off x="4695575" y="3253888"/>
            <a:ext cx="827700" cy="827700"/>
          </a:xfrm>
          <a:prstGeom prst="ellipse">
            <a:avLst/>
          </a:prstGeom>
          <a:noFill/>
          <a:ln>
            <a:noFill/>
          </a:ln>
        </p:spPr>
      </p:sp>
      <p:sp>
        <p:nvSpPr>
          <p:cNvPr id="391" name="Google Shape;391;p63"/>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92" name="Google Shape;392;p63"/>
          <p:cNvSpPr txBox="1"/>
          <p:nvPr/>
        </p:nvSpPr>
        <p:spPr>
          <a:xfrm>
            <a:off x="8261925" y="299175"/>
            <a:ext cx="6465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Watch</a:t>
            </a:r>
            <a:endParaRPr sz="1600">
              <a:solidFill>
                <a:srgbClr val="010D54"/>
              </a:solidFill>
              <a:latin typeface="Lexend"/>
              <a:ea typeface="Lexend"/>
              <a:cs typeface="Lexend"/>
              <a:sym typeface="Lexend"/>
            </a:endParaRPr>
          </a:p>
        </p:txBody>
      </p:sp>
      <p:pic>
        <p:nvPicPr>
          <p:cNvPr id="393" name="Google Shape;393;p63" descr="&lt;svg xmlns=&quot;http://www.w3.org/2000/svg&quot; height=&quot;48px&quot; viewBox=&quot;0 -960 960 960&quot; width=&quot;48px&quot; fill=&quot;#010D54&quot;&gt;&lt;path d=&quot;m415-328 218-141q7-4.5 7-12.75T633-495L415-636q-8-5-15.5-.5T392-623v282q0 9 7.5 13.5t15.5-.5ZM140-160q-24 0-42-18t-18-42v-520q0-24 18-42t42-18h680q24 0 42 18t18 42v520q0 24-18 42t-42 18H140Zm0-60h680v-520H140v520Zm0 0v-520 520Z&quot;/&gt;&lt;/svg&gt;"/>
          <p:cNvPicPr preferRelativeResize="0"/>
          <p:nvPr/>
        </p:nvPicPr>
        <p:blipFill>
          <a:blip r:embed="rId2">
            <a:alphaModFix/>
          </a:blip>
          <a:stretch>
            <a:fillRect/>
          </a:stretch>
        </p:blipFill>
        <p:spPr>
          <a:xfrm>
            <a:off x="7714900" y="196724"/>
            <a:ext cx="456660" cy="456600"/>
          </a:xfrm>
          <a:prstGeom prst="rect">
            <a:avLst/>
          </a:prstGeom>
          <a:noFill/>
          <a:ln>
            <a:noFill/>
          </a:ln>
        </p:spPr>
      </p:pic>
    </p:spTree>
  </p:cSld>
  <p:clrMapOvr>
    <a:masterClrMapping/>
  </p:clrMapOvr>
  <p:extLst>
    <p:ext uri="{DCECCB84-F9BA-43D5-87BE-67443E8EF086}">
      <p15:sldGuideLst xmlns:p15="http://schemas.microsoft.com/office/powerpoint/2012/main">
        <p15:guide id="1" orient="horz" pos="1125">
          <p15:clr>
            <a:srgbClr val="E46962"/>
          </p15:clr>
        </p15:guide>
        <p15:guide id="2" orient="horz" pos="604">
          <p15:clr>
            <a:srgbClr val="E46962"/>
          </p15:clr>
        </p15:guide>
        <p15:guide id="3" orient="horz" pos="1327">
          <p15:clr>
            <a:srgbClr val="E46962"/>
          </p15:clr>
        </p15:guide>
        <p15:guide id="4" orient="horz" pos="1848">
          <p15:clr>
            <a:srgbClr val="E46962"/>
          </p15:clr>
        </p15:guide>
        <p15:guide id="5" orient="horz" pos="2050">
          <p15:clr>
            <a:srgbClr val="E46962"/>
          </p15:clr>
        </p15:guide>
        <p15:guide id="6" pos="2958">
          <p15:clr>
            <a:srgbClr val="E46962"/>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Understand - text 1">
  <p:cSld name="CUSTOM_4_2">
    <p:bg>
      <p:bgPr>
        <a:solidFill>
          <a:srgbClr val="F6F6F6"/>
        </a:solidFill>
        <a:effectLst/>
      </p:bgPr>
    </p:bg>
    <p:spTree>
      <p:nvGrpSpPr>
        <p:cNvPr id="1" name="Shape 394"/>
        <p:cNvGrpSpPr/>
        <p:nvPr/>
      </p:nvGrpSpPr>
      <p:grpSpPr>
        <a:xfrm>
          <a:off x="0" y="0"/>
          <a:ext cx="0" cy="0"/>
          <a:chOff x="0" y="0"/>
          <a:chExt cx="0" cy="0"/>
        </a:xfrm>
      </p:grpSpPr>
      <p:sp>
        <p:nvSpPr>
          <p:cNvPr id="395" name="Google Shape;395;p64"/>
          <p:cNvSpPr/>
          <p:nvPr/>
        </p:nvSpPr>
        <p:spPr>
          <a:xfrm>
            <a:off x="-25" y="0"/>
            <a:ext cx="9144000" cy="690300"/>
          </a:xfrm>
          <a:prstGeom prst="rect">
            <a:avLst/>
          </a:prstGeom>
          <a:solidFill>
            <a:srgbClr val="FFA98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Lexend"/>
              <a:ea typeface="Lexend"/>
              <a:cs typeface="Lexend"/>
              <a:sym typeface="Lexend"/>
            </a:endParaRPr>
          </a:p>
        </p:txBody>
      </p:sp>
      <p:sp>
        <p:nvSpPr>
          <p:cNvPr id="396" name="Google Shape;396;p64"/>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397" name="Google Shape;397;p64"/>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lvl1pPr lvl="0">
              <a:spcBef>
                <a:spcPts val="0"/>
              </a:spcBef>
              <a:spcAft>
                <a:spcPts val="0"/>
              </a:spcAft>
              <a:buSzPts val="25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98" name="Google Shape;398;p64"/>
          <p:cNvSpPr txBox="1"/>
          <p:nvPr/>
        </p:nvSpPr>
        <p:spPr>
          <a:xfrm>
            <a:off x="7703100" y="299175"/>
            <a:ext cx="1210200" cy="2517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en" sz="1600">
                <a:solidFill>
                  <a:srgbClr val="010D54"/>
                </a:solidFill>
                <a:latin typeface="Lexend"/>
                <a:ea typeface="Lexend"/>
                <a:cs typeface="Lexend"/>
                <a:sym typeface="Lexend"/>
              </a:rPr>
              <a:t>Understand</a:t>
            </a:r>
            <a:endParaRPr sz="1600">
              <a:solidFill>
                <a:srgbClr val="010D54"/>
              </a:solidFill>
              <a:latin typeface="Lexend"/>
              <a:ea typeface="Lexend"/>
              <a:cs typeface="Lexend"/>
              <a:sym typeface="Lexend"/>
            </a:endParaRPr>
          </a:p>
        </p:txBody>
      </p:sp>
      <p:pic>
        <p:nvPicPr>
          <p:cNvPr id="399" name="Google Shape;399;p64" descr="&lt;svg xmlns=&quot;http://www.w3.org/2000/svg&quot; height=&quot;48px&quot; viewBox=&quot;0 -960 960 960&quot; width=&quot;48px&quot; fill=&quot;#010D54&quot;&gt;&lt;path d=&quot;M240-80v-172q-57-52-88.5-121.5T120-520q0-150 105-255t255-105q125 0 221.5 73.5T827-615l55 218q4 14-5 25.5T853-360h-93v140q0 24.75-17.62 42.37Q724.75-160 700-160H600v80h-60v-140h160v-200h114l-45-180q-24-97-105-158.5T480-820q-125 0-212.5 86.5T180-522.46q0 64.42 26.32 122.39Q232.65-342.09 281-297l19 18v199h-60Zm257-370Zm-48 76h60l3-44q12-2 22.47-8.46Q544.94-432.92 553-441l42 14 28-48-30-24q5-14 5-29t-5-29l30-24-28-48-42 14q-8.33-7.69-19.17-13.85Q523-635 512-638l-3-44h-60l-3 44q-11 3-21.83 9.15Q413.33-622.69 405-615l-42-14-28 48 30 24q-5 14-5 29t5 29l-30 24 28 48 42-14q8.06 8.08 18.53 14.54Q434-420 446-418l3 44Zm30.12-84q-29.12 0-49.62-20.38-20.5-20.38-20.5-49.5t20.38-49.62q20.38-20.5 49.5-20.5t49.62 20.38q20.5 20.38 20.5 49.5t-20.38 49.62q-20.38 20.5-49.5 20.5Z&quot;/&gt;&lt;/svg&gt;"/>
          <p:cNvPicPr preferRelativeResize="0"/>
          <p:nvPr/>
        </p:nvPicPr>
        <p:blipFill>
          <a:blip r:embed="rId2">
            <a:alphaModFix/>
          </a:blip>
          <a:stretch>
            <a:fillRect/>
          </a:stretch>
        </p:blipFill>
        <p:spPr>
          <a:xfrm>
            <a:off x="7251550" y="235725"/>
            <a:ext cx="378600" cy="378600"/>
          </a:xfrm>
          <a:prstGeom prst="rect">
            <a:avLst/>
          </a:prstGeom>
          <a:noFill/>
          <a:ln>
            <a:noFill/>
          </a:ln>
        </p:spPr>
      </p:pic>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00"/>
        <p:cNvGrpSpPr/>
        <p:nvPr/>
      </p:nvGrpSpPr>
      <p:grpSpPr>
        <a:xfrm>
          <a:off x="0" y="0"/>
          <a:ext cx="0" cy="0"/>
          <a:chOff x="0" y="0"/>
          <a:chExt cx="0" cy="0"/>
        </a:xfrm>
      </p:grpSpPr>
      <p:sp>
        <p:nvSpPr>
          <p:cNvPr id="401" name="Google Shape;401;p65"/>
          <p:cNvSpPr txBox="1">
            <a:spLocks noGrp="1"/>
          </p:cNvSpPr>
          <p:nvPr>
            <p:ph type="ctrTitle"/>
          </p:nvPr>
        </p:nvSpPr>
        <p:spPr>
          <a:xfrm>
            <a:off x="311708" y="744575"/>
            <a:ext cx="8520600" cy="2052600"/>
          </a:xfrm>
          <a:prstGeom prst="rect">
            <a:avLst/>
          </a:prstGeom>
        </p:spPr>
        <p:txBody>
          <a:bodyPr spcFirstLastPara="1" wrap="square" lIns="0" tIns="0" rIns="0" bIns="0"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402" name="Google Shape;402;p65"/>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403" name="Google Shape;403;p65"/>
          <p:cNvSpPr txBox="1">
            <a:spLocks noGrp="1"/>
          </p:cNvSpPr>
          <p:nvPr>
            <p:ph type="sldNum" idx="12"/>
          </p:nvPr>
        </p:nvSpPr>
        <p:spPr>
          <a:xfrm>
            <a:off x="8472458" y="4663217"/>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21" Type="http://schemas.openxmlformats.org/officeDocument/2006/relationships/slideLayout" Target="../slideLayouts/slideLayout42.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slideLayout" Target="../slideLayouts/slideLayout41.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23" Type="http://schemas.openxmlformats.org/officeDocument/2006/relationships/theme" Target="../theme/theme3.xml"/><Relationship Id="rId10" Type="http://schemas.openxmlformats.org/officeDocument/2006/relationships/slideLayout" Target="../slideLayouts/slideLayout31.xml"/><Relationship Id="rId19" Type="http://schemas.openxmlformats.org/officeDocument/2006/relationships/slideLayout" Target="../slideLayouts/slideLayout40.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 Id="rId22"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18" Type="http://schemas.openxmlformats.org/officeDocument/2006/relationships/slideLayout" Target="../slideLayouts/slideLayout6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slideLayout" Target="../slideLayouts/slideLayout60.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19" Type="http://schemas.openxmlformats.org/officeDocument/2006/relationships/theme" Target="../theme/theme4.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233750"/>
            <a:ext cx="8520600" cy="456600"/>
          </a:xfrm>
          <a:prstGeom prst="rect">
            <a:avLst/>
          </a:prstGeom>
          <a:noFill/>
          <a:ln>
            <a:noFill/>
          </a:ln>
        </p:spPr>
        <p:txBody>
          <a:bodyPr spcFirstLastPara="1" wrap="square" lIns="0" tIns="0" rIns="0" bIns="0" anchor="t" anchorCtr="0">
            <a:noAutofit/>
          </a:bodyPr>
          <a:lstStyle>
            <a:lvl1pPr lvl="0">
              <a:lnSpc>
                <a:spcPct val="120000"/>
              </a:lnSpc>
              <a:spcBef>
                <a:spcPts val="0"/>
              </a:spcBef>
              <a:spcAft>
                <a:spcPts val="0"/>
              </a:spcAft>
              <a:buClr>
                <a:srgbClr val="010D56"/>
              </a:buClr>
              <a:buSzPts val="2500"/>
              <a:buFont typeface="Lexend Black"/>
              <a:buNone/>
              <a:defRPr sz="2500">
                <a:solidFill>
                  <a:srgbClr val="010D56"/>
                </a:solidFill>
                <a:latin typeface="Lexend Black"/>
                <a:ea typeface="Lexend Black"/>
                <a:cs typeface="Lexend Black"/>
                <a:sym typeface="Lexend Black"/>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270700" cy="3762300"/>
          </a:xfrm>
          <a:prstGeom prst="rect">
            <a:avLst/>
          </a:prstGeom>
          <a:noFill/>
          <a:ln>
            <a:noFill/>
          </a:ln>
        </p:spPr>
        <p:txBody>
          <a:bodyPr spcFirstLastPara="1" wrap="square" lIns="91425" tIns="91425" rIns="91425" bIns="91425" anchor="t" anchorCtr="0">
            <a:noAutofit/>
          </a:bodyPr>
          <a:lstStyle>
            <a:lvl1pPr marL="457200" lvl="0" indent="-342900">
              <a:lnSpc>
                <a:spcPct val="120000"/>
              </a:lnSpc>
              <a:spcBef>
                <a:spcPts val="0"/>
              </a:spcBef>
              <a:spcAft>
                <a:spcPts val="0"/>
              </a:spcAft>
              <a:buClr>
                <a:srgbClr val="010D54"/>
              </a:buClr>
              <a:buSzPts val="1800"/>
              <a:buFont typeface="Lexend"/>
              <a:buChar char="●"/>
              <a:defRPr sz="1800">
                <a:solidFill>
                  <a:srgbClr val="010D54"/>
                </a:solidFill>
                <a:latin typeface="Lexend"/>
                <a:ea typeface="Lexend"/>
                <a:cs typeface="Lexend"/>
                <a:sym typeface="Lexend"/>
              </a:defRPr>
            </a:lvl1pPr>
            <a:lvl2pPr marL="914400" lvl="1"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2pPr>
            <a:lvl3pPr marL="1371600" lvl="2"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3pPr>
            <a:lvl4pPr marL="1828800" lvl="3"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4pPr>
            <a:lvl5pPr marL="2286000" lvl="4"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5pPr>
            <a:lvl6pPr marL="2743200" lvl="5"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6pPr>
            <a:lvl7pPr marL="3200400" lvl="6"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7pPr>
            <a:lvl8pPr marL="3657600" lvl="7"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8pPr>
            <a:lvl9pPr marL="4114800" lvl="8"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9pPr>
          </a:lstStyle>
          <a:p>
            <a:endParaRPr/>
          </a:p>
        </p:txBody>
      </p:sp>
      <p:sp>
        <p:nvSpPr>
          <p:cNvPr id="8" name="Google Shape;8;p1"/>
          <p:cNvSpPr txBox="1">
            <a:spLocks noGrp="1"/>
          </p:cNvSpPr>
          <p:nvPr>
            <p:ph type="sldNum" idx="12"/>
          </p:nvPr>
        </p:nvSpPr>
        <p:spPr>
          <a:xfrm>
            <a:off x="8887600" y="4834175"/>
            <a:ext cx="189300" cy="251700"/>
          </a:xfrm>
          <a:prstGeom prst="rect">
            <a:avLst/>
          </a:prstGeom>
          <a:noFill/>
          <a:ln>
            <a:noFill/>
          </a:ln>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47">
          <p15:clr>
            <a:srgbClr val="E46962"/>
          </p15:clr>
        </p15:guide>
        <p15:guide id="2" pos="196">
          <p15:clr>
            <a:srgbClr val="E46962"/>
          </p15:clr>
        </p15:guide>
        <p15:guide id="3" orient="horz" pos="3096">
          <p15:clr>
            <a:srgbClr val="E46962"/>
          </p15:clr>
        </p15:guide>
        <p15:guide id="4" pos="5564">
          <p15:clr>
            <a:srgbClr val="E46962"/>
          </p15:clr>
        </p15:guide>
        <p15:guide id="5" orient="horz" pos="435">
          <p15:clr>
            <a:srgbClr val="E46962"/>
          </p15:clr>
        </p15:guide>
        <p15:guide id="6" orient="horz" pos="559">
          <p15:clr>
            <a:srgbClr val="E46962"/>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36"/>
        <p:cNvGrpSpPr/>
        <p:nvPr/>
      </p:nvGrpSpPr>
      <p:grpSpPr>
        <a:xfrm>
          <a:off x="0" y="0"/>
          <a:ext cx="0" cy="0"/>
          <a:chOff x="0" y="0"/>
          <a:chExt cx="0" cy="0"/>
        </a:xfrm>
      </p:grpSpPr>
      <p:sp>
        <p:nvSpPr>
          <p:cNvPr id="137" name="Google Shape;137;p22"/>
          <p:cNvSpPr txBox="1">
            <a:spLocks noGrp="1"/>
          </p:cNvSpPr>
          <p:nvPr>
            <p:ph type="title"/>
          </p:nvPr>
        </p:nvSpPr>
        <p:spPr>
          <a:xfrm>
            <a:off x="311700" y="233750"/>
            <a:ext cx="8520600" cy="456600"/>
          </a:xfrm>
          <a:prstGeom prst="rect">
            <a:avLst/>
          </a:prstGeom>
          <a:noFill/>
          <a:ln>
            <a:noFill/>
          </a:ln>
        </p:spPr>
        <p:txBody>
          <a:bodyPr spcFirstLastPara="1" wrap="square" lIns="0" tIns="0" rIns="0" bIns="0" anchor="t" anchorCtr="0">
            <a:noAutofit/>
          </a:bodyPr>
          <a:lstStyle>
            <a:lvl1pPr lvl="0">
              <a:lnSpc>
                <a:spcPct val="120000"/>
              </a:lnSpc>
              <a:spcBef>
                <a:spcPts val="0"/>
              </a:spcBef>
              <a:spcAft>
                <a:spcPts val="0"/>
              </a:spcAft>
              <a:buClr>
                <a:srgbClr val="010D56"/>
              </a:buClr>
              <a:buSzPts val="2800"/>
              <a:buFont typeface="Lexend Black"/>
              <a:buNone/>
              <a:defRPr sz="2800">
                <a:solidFill>
                  <a:srgbClr val="010D56"/>
                </a:solidFill>
                <a:latin typeface="Lexend Black"/>
                <a:ea typeface="Lexend Black"/>
                <a:cs typeface="Lexend Black"/>
                <a:sym typeface="Lexend Black"/>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138" name="Google Shape;138;p2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20000"/>
              </a:lnSpc>
              <a:spcBef>
                <a:spcPts val="0"/>
              </a:spcBef>
              <a:spcAft>
                <a:spcPts val="0"/>
              </a:spcAft>
              <a:buClr>
                <a:srgbClr val="010D54"/>
              </a:buClr>
              <a:buSzPts val="1800"/>
              <a:buFont typeface="Lexend"/>
              <a:buChar char="●"/>
              <a:defRPr sz="1800">
                <a:solidFill>
                  <a:srgbClr val="010D54"/>
                </a:solidFill>
                <a:latin typeface="Lexend"/>
                <a:ea typeface="Lexend"/>
                <a:cs typeface="Lexend"/>
                <a:sym typeface="Lexend"/>
              </a:defRPr>
            </a:lvl1pPr>
            <a:lvl2pPr marL="914400" lvl="1"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2pPr>
            <a:lvl3pPr marL="1371600" lvl="2"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3pPr>
            <a:lvl4pPr marL="1828800" lvl="3"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4pPr>
            <a:lvl5pPr marL="2286000" lvl="4"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5pPr>
            <a:lvl6pPr marL="2743200" lvl="5"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6pPr>
            <a:lvl7pPr marL="3200400" lvl="6"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7pPr>
            <a:lvl8pPr marL="3657600" lvl="7"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8pPr>
            <a:lvl9pPr marL="4114800" lvl="8"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9pPr>
          </a:lstStyle>
          <a:p>
            <a:endParaRPr/>
          </a:p>
        </p:txBody>
      </p:sp>
      <p:sp>
        <p:nvSpPr>
          <p:cNvPr id="139" name="Google Shape;139;p22"/>
          <p:cNvSpPr txBox="1">
            <a:spLocks noGrp="1"/>
          </p:cNvSpPr>
          <p:nvPr>
            <p:ph type="sldNum" idx="12"/>
          </p:nvPr>
        </p:nvSpPr>
        <p:spPr>
          <a:xfrm>
            <a:off x="8765400" y="4891800"/>
            <a:ext cx="378600" cy="251700"/>
          </a:xfrm>
          <a:prstGeom prst="rect">
            <a:avLst/>
          </a:prstGeom>
          <a:noFill/>
          <a:ln>
            <a:noFill/>
          </a:ln>
        </p:spPr>
        <p:txBody>
          <a:bodyPr spcFirstLastPara="1" wrap="square" lIns="0" tIns="0" rIns="0" bIns="0" anchor="ctr" anchorCtr="0">
            <a:noAutofit/>
          </a:bodyPr>
          <a:lstStyle>
            <a:lvl1pPr lvl="0" algn="ctr">
              <a:buNone/>
              <a:defRPr sz="1000">
                <a:solidFill>
                  <a:srgbClr val="010D56"/>
                </a:solidFill>
                <a:latin typeface="Lexend Medium"/>
                <a:ea typeface="Lexend Medium"/>
                <a:cs typeface="Lexend Medium"/>
                <a:sym typeface="Lexend Medium"/>
              </a:defRPr>
            </a:lvl1pPr>
            <a:lvl2pPr lvl="1" algn="ctr">
              <a:buNone/>
              <a:defRPr sz="1000">
                <a:solidFill>
                  <a:srgbClr val="010D56"/>
                </a:solidFill>
                <a:latin typeface="Lexend Medium"/>
                <a:ea typeface="Lexend Medium"/>
                <a:cs typeface="Lexend Medium"/>
                <a:sym typeface="Lexend Medium"/>
              </a:defRPr>
            </a:lvl2pPr>
            <a:lvl3pPr lvl="2" algn="ctr">
              <a:buNone/>
              <a:defRPr sz="1000">
                <a:solidFill>
                  <a:srgbClr val="010D56"/>
                </a:solidFill>
                <a:latin typeface="Lexend Medium"/>
                <a:ea typeface="Lexend Medium"/>
                <a:cs typeface="Lexend Medium"/>
                <a:sym typeface="Lexend Medium"/>
              </a:defRPr>
            </a:lvl3pPr>
            <a:lvl4pPr lvl="3" algn="ctr">
              <a:buNone/>
              <a:defRPr sz="1000">
                <a:solidFill>
                  <a:srgbClr val="010D56"/>
                </a:solidFill>
                <a:latin typeface="Lexend Medium"/>
                <a:ea typeface="Lexend Medium"/>
                <a:cs typeface="Lexend Medium"/>
                <a:sym typeface="Lexend Medium"/>
              </a:defRPr>
            </a:lvl4pPr>
            <a:lvl5pPr lvl="4" algn="ctr">
              <a:buNone/>
              <a:defRPr sz="1000">
                <a:solidFill>
                  <a:srgbClr val="010D56"/>
                </a:solidFill>
                <a:latin typeface="Lexend Medium"/>
                <a:ea typeface="Lexend Medium"/>
                <a:cs typeface="Lexend Medium"/>
                <a:sym typeface="Lexend Medium"/>
              </a:defRPr>
            </a:lvl5pPr>
            <a:lvl6pPr lvl="5" algn="ctr">
              <a:buNone/>
              <a:defRPr sz="1000">
                <a:solidFill>
                  <a:srgbClr val="010D56"/>
                </a:solidFill>
                <a:latin typeface="Lexend Medium"/>
                <a:ea typeface="Lexend Medium"/>
                <a:cs typeface="Lexend Medium"/>
                <a:sym typeface="Lexend Medium"/>
              </a:defRPr>
            </a:lvl6pPr>
            <a:lvl7pPr lvl="6" algn="ctr">
              <a:buNone/>
              <a:defRPr sz="1000">
                <a:solidFill>
                  <a:srgbClr val="010D56"/>
                </a:solidFill>
                <a:latin typeface="Lexend Medium"/>
                <a:ea typeface="Lexend Medium"/>
                <a:cs typeface="Lexend Medium"/>
                <a:sym typeface="Lexend Medium"/>
              </a:defRPr>
            </a:lvl7pPr>
            <a:lvl8pPr lvl="7" algn="ctr">
              <a:buNone/>
              <a:defRPr sz="1000">
                <a:solidFill>
                  <a:srgbClr val="010D56"/>
                </a:solidFill>
                <a:latin typeface="Lexend Medium"/>
                <a:ea typeface="Lexend Medium"/>
                <a:cs typeface="Lexend Medium"/>
                <a:sym typeface="Lexend Medium"/>
              </a:defRPr>
            </a:lvl8pPr>
            <a:lvl9pPr lvl="8" algn="ctr">
              <a:buNone/>
              <a:defRPr sz="1000">
                <a:solidFill>
                  <a:srgbClr val="010D56"/>
                </a:solidFill>
                <a:latin typeface="Lexend Medium"/>
                <a:ea typeface="Lexend Medium"/>
                <a:cs typeface="Lexend Medium"/>
                <a:sym typeface="Lexend Medium"/>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68"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47">
          <p15:clr>
            <a:srgbClr val="E46962"/>
          </p15:clr>
        </p15:guide>
        <p15:guide id="2" pos="196">
          <p15:clr>
            <a:srgbClr val="E46962"/>
          </p15:clr>
        </p15:guide>
        <p15:guide id="3" orient="horz" pos="3096">
          <p15:clr>
            <a:srgbClr val="E46962"/>
          </p15:clr>
        </p15:guide>
        <p15:guide id="4" pos="5564">
          <p15:clr>
            <a:srgbClr val="E46962"/>
          </p15:clr>
        </p15:guide>
        <p15:guide id="5" orient="horz" pos="435">
          <p15:clr>
            <a:srgbClr val="E46962"/>
          </p15:clr>
        </p15:guide>
        <p15:guide id="6" orient="horz" pos="559">
          <p15:clr>
            <a:srgbClr val="E46962"/>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49"/>
        <p:cNvGrpSpPr/>
        <p:nvPr/>
      </p:nvGrpSpPr>
      <p:grpSpPr>
        <a:xfrm>
          <a:off x="0" y="0"/>
          <a:ext cx="0" cy="0"/>
          <a:chOff x="0" y="0"/>
          <a:chExt cx="0" cy="0"/>
        </a:xfrm>
      </p:grpSpPr>
      <p:sp>
        <p:nvSpPr>
          <p:cNvPr id="150" name="Google Shape;150;p24"/>
          <p:cNvSpPr txBox="1">
            <a:spLocks noGrp="1"/>
          </p:cNvSpPr>
          <p:nvPr>
            <p:ph type="title"/>
          </p:nvPr>
        </p:nvSpPr>
        <p:spPr>
          <a:xfrm>
            <a:off x="311700" y="233750"/>
            <a:ext cx="8520600" cy="456600"/>
          </a:xfrm>
          <a:prstGeom prst="rect">
            <a:avLst/>
          </a:prstGeom>
          <a:noFill/>
          <a:ln>
            <a:noFill/>
          </a:ln>
        </p:spPr>
        <p:txBody>
          <a:bodyPr spcFirstLastPara="1" wrap="square" lIns="0" tIns="0" rIns="0" bIns="0" anchor="t" anchorCtr="0">
            <a:noAutofit/>
          </a:bodyPr>
          <a:lstStyle>
            <a:lvl1pPr lvl="0">
              <a:lnSpc>
                <a:spcPct val="120000"/>
              </a:lnSpc>
              <a:spcBef>
                <a:spcPts val="0"/>
              </a:spcBef>
              <a:spcAft>
                <a:spcPts val="0"/>
              </a:spcAft>
              <a:buClr>
                <a:srgbClr val="010D56"/>
              </a:buClr>
              <a:buSzPts val="2500"/>
              <a:buFont typeface="Lexend Black"/>
              <a:buNone/>
              <a:defRPr sz="2500">
                <a:solidFill>
                  <a:srgbClr val="010D56"/>
                </a:solidFill>
                <a:latin typeface="Lexend Black"/>
                <a:ea typeface="Lexend Black"/>
                <a:cs typeface="Lexend Black"/>
                <a:sym typeface="Lexend Black"/>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151" name="Google Shape;151;p24"/>
          <p:cNvSpPr txBox="1">
            <a:spLocks noGrp="1"/>
          </p:cNvSpPr>
          <p:nvPr>
            <p:ph type="body" idx="1"/>
          </p:nvPr>
        </p:nvSpPr>
        <p:spPr>
          <a:xfrm>
            <a:off x="311700" y="1152475"/>
            <a:ext cx="8270700" cy="3762300"/>
          </a:xfrm>
          <a:prstGeom prst="rect">
            <a:avLst/>
          </a:prstGeom>
          <a:noFill/>
          <a:ln>
            <a:noFill/>
          </a:ln>
        </p:spPr>
        <p:txBody>
          <a:bodyPr spcFirstLastPara="1" wrap="square" lIns="91425" tIns="91425" rIns="91425" bIns="91425" anchor="t" anchorCtr="0">
            <a:noAutofit/>
          </a:bodyPr>
          <a:lstStyle>
            <a:lvl1pPr marL="457200" lvl="0" indent="-342900">
              <a:lnSpc>
                <a:spcPct val="120000"/>
              </a:lnSpc>
              <a:spcBef>
                <a:spcPts val="0"/>
              </a:spcBef>
              <a:spcAft>
                <a:spcPts val="0"/>
              </a:spcAft>
              <a:buClr>
                <a:srgbClr val="010D54"/>
              </a:buClr>
              <a:buSzPts val="1800"/>
              <a:buFont typeface="Lexend"/>
              <a:buChar char="●"/>
              <a:defRPr sz="1800">
                <a:solidFill>
                  <a:srgbClr val="010D54"/>
                </a:solidFill>
                <a:latin typeface="Lexend"/>
                <a:ea typeface="Lexend"/>
                <a:cs typeface="Lexend"/>
                <a:sym typeface="Lexend"/>
              </a:defRPr>
            </a:lvl1pPr>
            <a:lvl2pPr marL="914400" lvl="1"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2pPr>
            <a:lvl3pPr marL="1371600" lvl="2"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3pPr>
            <a:lvl4pPr marL="1828800" lvl="3"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4pPr>
            <a:lvl5pPr marL="2286000" lvl="4"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5pPr>
            <a:lvl6pPr marL="2743200" lvl="5"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6pPr>
            <a:lvl7pPr marL="3200400" lvl="6"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7pPr>
            <a:lvl8pPr marL="3657600" lvl="7"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8pPr>
            <a:lvl9pPr marL="4114800" lvl="8"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9pPr>
          </a:lstStyle>
          <a:p>
            <a:endParaRPr/>
          </a:p>
        </p:txBody>
      </p:sp>
      <p:sp>
        <p:nvSpPr>
          <p:cNvPr id="152" name="Google Shape;152;p24"/>
          <p:cNvSpPr txBox="1">
            <a:spLocks noGrp="1"/>
          </p:cNvSpPr>
          <p:nvPr>
            <p:ph type="sldNum" idx="12"/>
          </p:nvPr>
        </p:nvSpPr>
        <p:spPr>
          <a:xfrm>
            <a:off x="8887600" y="4834175"/>
            <a:ext cx="189300" cy="251700"/>
          </a:xfrm>
          <a:prstGeom prst="rect">
            <a:avLst/>
          </a:prstGeom>
          <a:noFill/>
          <a:ln>
            <a:noFill/>
          </a:ln>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47">
          <p15:clr>
            <a:srgbClr val="E46962"/>
          </p15:clr>
        </p15:guide>
        <p15:guide id="2" pos="196">
          <p15:clr>
            <a:srgbClr val="E46962"/>
          </p15:clr>
        </p15:guide>
        <p15:guide id="3" orient="horz" pos="3096">
          <p15:clr>
            <a:srgbClr val="E46962"/>
          </p15:clr>
        </p15:guide>
        <p15:guide id="4" pos="5564">
          <p15:clr>
            <a:srgbClr val="E46962"/>
          </p15:clr>
        </p15:guide>
        <p15:guide id="5" orient="horz" pos="435">
          <p15:clr>
            <a:srgbClr val="E46962"/>
          </p15:clr>
        </p15:guide>
        <p15:guide id="6" orient="horz" pos="2806">
          <p15:clr>
            <a:srgbClr val="E46962"/>
          </p15:clr>
        </p15:guide>
        <p15:guide id="7" orient="horz" pos="559">
          <p15:clr>
            <a:srgbClr val="E46962"/>
          </p15:clr>
        </p15:guide>
        <p15:guide id="8" pos="5467">
          <p15:clr>
            <a:srgbClr val="E46962"/>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284"/>
        <p:cNvGrpSpPr/>
        <p:nvPr/>
      </p:nvGrpSpPr>
      <p:grpSpPr>
        <a:xfrm>
          <a:off x="0" y="0"/>
          <a:ext cx="0" cy="0"/>
          <a:chOff x="0" y="0"/>
          <a:chExt cx="0" cy="0"/>
        </a:xfrm>
      </p:grpSpPr>
      <p:sp>
        <p:nvSpPr>
          <p:cNvPr id="285" name="Google Shape;285;p47"/>
          <p:cNvSpPr txBox="1">
            <a:spLocks noGrp="1"/>
          </p:cNvSpPr>
          <p:nvPr>
            <p:ph type="title"/>
          </p:nvPr>
        </p:nvSpPr>
        <p:spPr>
          <a:xfrm>
            <a:off x="311700" y="233750"/>
            <a:ext cx="8520600" cy="456600"/>
          </a:xfrm>
          <a:prstGeom prst="rect">
            <a:avLst/>
          </a:prstGeom>
          <a:noFill/>
          <a:ln>
            <a:noFill/>
          </a:ln>
        </p:spPr>
        <p:txBody>
          <a:bodyPr spcFirstLastPara="1" wrap="square" lIns="0" tIns="0" rIns="0" bIns="0" anchor="t" anchorCtr="0">
            <a:noAutofit/>
          </a:bodyPr>
          <a:lstStyle>
            <a:lvl1pPr lvl="0">
              <a:lnSpc>
                <a:spcPct val="120000"/>
              </a:lnSpc>
              <a:spcBef>
                <a:spcPts val="0"/>
              </a:spcBef>
              <a:spcAft>
                <a:spcPts val="0"/>
              </a:spcAft>
              <a:buClr>
                <a:srgbClr val="010D56"/>
              </a:buClr>
              <a:buSzPts val="2500"/>
              <a:buFont typeface="Lexend Black"/>
              <a:buNone/>
              <a:defRPr sz="2500">
                <a:solidFill>
                  <a:srgbClr val="010D56"/>
                </a:solidFill>
                <a:latin typeface="Lexend Black"/>
                <a:ea typeface="Lexend Black"/>
                <a:cs typeface="Lexend Black"/>
                <a:sym typeface="Lexend Black"/>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286" name="Google Shape;286;p47"/>
          <p:cNvSpPr txBox="1">
            <a:spLocks noGrp="1"/>
          </p:cNvSpPr>
          <p:nvPr>
            <p:ph type="body" idx="1"/>
          </p:nvPr>
        </p:nvSpPr>
        <p:spPr>
          <a:xfrm>
            <a:off x="311700" y="1152475"/>
            <a:ext cx="8270700" cy="3762300"/>
          </a:xfrm>
          <a:prstGeom prst="rect">
            <a:avLst/>
          </a:prstGeom>
          <a:noFill/>
          <a:ln>
            <a:noFill/>
          </a:ln>
        </p:spPr>
        <p:txBody>
          <a:bodyPr spcFirstLastPara="1" wrap="square" lIns="91425" tIns="91425" rIns="91425" bIns="91425" anchor="t" anchorCtr="0">
            <a:noAutofit/>
          </a:bodyPr>
          <a:lstStyle>
            <a:lvl1pPr marL="457200" lvl="0" indent="-342900">
              <a:lnSpc>
                <a:spcPct val="120000"/>
              </a:lnSpc>
              <a:spcBef>
                <a:spcPts val="0"/>
              </a:spcBef>
              <a:spcAft>
                <a:spcPts val="0"/>
              </a:spcAft>
              <a:buClr>
                <a:srgbClr val="010D54"/>
              </a:buClr>
              <a:buSzPts val="1800"/>
              <a:buFont typeface="Lexend"/>
              <a:buChar char="●"/>
              <a:defRPr sz="1800">
                <a:solidFill>
                  <a:srgbClr val="010D54"/>
                </a:solidFill>
                <a:latin typeface="Lexend"/>
                <a:ea typeface="Lexend"/>
                <a:cs typeface="Lexend"/>
                <a:sym typeface="Lexend"/>
              </a:defRPr>
            </a:lvl1pPr>
            <a:lvl2pPr marL="914400" lvl="1"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2pPr>
            <a:lvl3pPr marL="1371600" lvl="2"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3pPr>
            <a:lvl4pPr marL="1828800" lvl="3"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4pPr>
            <a:lvl5pPr marL="2286000" lvl="4"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5pPr>
            <a:lvl6pPr marL="2743200" lvl="5"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6pPr>
            <a:lvl7pPr marL="3200400" lvl="6"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7pPr>
            <a:lvl8pPr marL="3657600" lvl="7"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8pPr>
            <a:lvl9pPr marL="4114800" lvl="8" indent="-342900">
              <a:lnSpc>
                <a:spcPct val="120000"/>
              </a:lnSpc>
              <a:spcBef>
                <a:spcPts val="0"/>
              </a:spcBef>
              <a:spcAft>
                <a:spcPts val="0"/>
              </a:spcAft>
              <a:buClr>
                <a:srgbClr val="010D56"/>
              </a:buClr>
              <a:buSzPts val="1800"/>
              <a:buFont typeface="Lexend"/>
              <a:buChar char="■"/>
              <a:defRPr sz="1800">
                <a:solidFill>
                  <a:srgbClr val="010D56"/>
                </a:solidFill>
                <a:latin typeface="Lexend"/>
                <a:ea typeface="Lexend"/>
                <a:cs typeface="Lexend"/>
                <a:sym typeface="Lexend"/>
              </a:defRPr>
            </a:lvl9pPr>
          </a:lstStyle>
          <a:p>
            <a:endParaRPr/>
          </a:p>
        </p:txBody>
      </p:sp>
      <p:sp>
        <p:nvSpPr>
          <p:cNvPr id="287" name="Google Shape;287;p47"/>
          <p:cNvSpPr txBox="1">
            <a:spLocks noGrp="1"/>
          </p:cNvSpPr>
          <p:nvPr>
            <p:ph type="sldNum" idx="12"/>
          </p:nvPr>
        </p:nvSpPr>
        <p:spPr>
          <a:xfrm>
            <a:off x="8887600" y="4834175"/>
            <a:ext cx="189300" cy="251700"/>
          </a:xfrm>
          <a:prstGeom prst="rect">
            <a:avLst/>
          </a:prstGeom>
          <a:noFill/>
          <a:ln>
            <a:noFill/>
          </a:ln>
        </p:spPr>
        <p:txBody>
          <a:bodyPr spcFirstLastPara="1" wrap="square" lIns="0" tIns="0" rIns="0" bIns="0" anchor="ctr" anchorCtr="0">
            <a:noAutofit/>
          </a:bodyPr>
          <a:lstStyle>
            <a:lvl1pPr lvl="0" algn="r">
              <a:buNone/>
              <a:defRPr sz="1000">
                <a:solidFill>
                  <a:srgbClr val="010D56"/>
                </a:solidFill>
                <a:latin typeface="Lexend Medium"/>
                <a:ea typeface="Lexend Medium"/>
                <a:cs typeface="Lexend Medium"/>
                <a:sym typeface="Lexend Medium"/>
              </a:defRPr>
            </a:lvl1pPr>
            <a:lvl2pPr lvl="1" algn="r">
              <a:buNone/>
              <a:defRPr sz="1000">
                <a:solidFill>
                  <a:srgbClr val="010D56"/>
                </a:solidFill>
                <a:latin typeface="Lexend Medium"/>
                <a:ea typeface="Lexend Medium"/>
                <a:cs typeface="Lexend Medium"/>
                <a:sym typeface="Lexend Medium"/>
              </a:defRPr>
            </a:lvl2pPr>
            <a:lvl3pPr lvl="2" algn="r">
              <a:buNone/>
              <a:defRPr sz="1000">
                <a:solidFill>
                  <a:srgbClr val="010D56"/>
                </a:solidFill>
                <a:latin typeface="Lexend Medium"/>
                <a:ea typeface="Lexend Medium"/>
                <a:cs typeface="Lexend Medium"/>
                <a:sym typeface="Lexend Medium"/>
              </a:defRPr>
            </a:lvl3pPr>
            <a:lvl4pPr lvl="3" algn="r">
              <a:buNone/>
              <a:defRPr sz="1000">
                <a:solidFill>
                  <a:srgbClr val="010D56"/>
                </a:solidFill>
                <a:latin typeface="Lexend Medium"/>
                <a:ea typeface="Lexend Medium"/>
                <a:cs typeface="Lexend Medium"/>
                <a:sym typeface="Lexend Medium"/>
              </a:defRPr>
            </a:lvl4pPr>
            <a:lvl5pPr lvl="4" algn="r">
              <a:buNone/>
              <a:defRPr sz="1000">
                <a:solidFill>
                  <a:srgbClr val="010D56"/>
                </a:solidFill>
                <a:latin typeface="Lexend Medium"/>
                <a:ea typeface="Lexend Medium"/>
                <a:cs typeface="Lexend Medium"/>
                <a:sym typeface="Lexend Medium"/>
              </a:defRPr>
            </a:lvl5pPr>
            <a:lvl6pPr lvl="5" algn="r">
              <a:buNone/>
              <a:defRPr sz="1000">
                <a:solidFill>
                  <a:srgbClr val="010D56"/>
                </a:solidFill>
                <a:latin typeface="Lexend Medium"/>
                <a:ea typeface="Lexend Medium"/>
                <a:cs typeface="Lexend Medium"/>
                <a:sym typeface="Lexend Medium"/>
              </a:defRPr>
            </a:lvl6pPr>
            <a:lvl7pPr lvl="6" algn="r">
              <a:buNone/>
              <a:defRPr sz="1000">
                <a:solidFill>
                  <a:srgbClr val="010D56"/>
                </a:solidFill>
                <a:latin typeface="Lexend Medium"/>
                <a:ea typeface="Lexend Medium"/>
                <a:cs typeface="Lexend Medium"/>
                <a:sym typeface="Lexend Medium"/>
              </a:defRPr>
            </a:lvl7pPr>
            <a:lvl8pPr lvl="7" algn="r">
              <a:buNone/>
              <a:defRPr sz="1000">
                <a:solidFill>
                  <a:srgbClr val="010D56"/>
                </a:solidFill>
                <a:latin typeface="Lexend Medium"/>
                <a:ea typeface="Lexend Medium"/>
                <a:cs typeface="Lexend Medium"/>
                <a:sym typeface="Lexend Medium"/>
              </a:defRPr>
            </a:lvl8pPr>
            <a:lvl9pPr lvl="8" algn="r">
              <a:buNone/>
              <a:defRPr sz="1000">
                <a:solidFill>
                  <a:srgbClr val="010D56"/>
                </a:solidFill>
                <a:latin typeface="Lexend Medium"/>
                <a:ea typeface="Lexend Medium"/>
                <a:cs typeface="Lexend Medium"/>
                <a:sym typeface="Lexend Medium"/>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47">
          <p15:clr>
            <a:srgbClr val="E46962"/>
          </p15:clr>
        </p15:guide>
        <p15:guide id="2" pos="196">
          <p15:clr>
            <a:srgbClr val="E46962"/>
          </p15:clr>
        </p15:guide>
        <p15:guide id="3" orient="horz" pos="3096">
          <p15:clr>
            <a:srgbClr val="E46962"/>
          </p15:clr>
        </p15:guide>
        <p15:guide id="4" pos="5564">
          <p15:clr>
            <a:srgbClr val="E46962"/>
          </p15:clr>
        </p15:guide>
        <p15:guide id="5" orient="horz" pos="435">
          <p15:clr>
            <a:srgbClr val="E46962"/>
          </p15:clr>
        </p15:guide>
        <p15:guide id="6" orient="horz" pos="559">
          <p15:clr>
            <a:srgbClr val="E46962"/>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image" Target="../media/image33.png"/><Relationship Id="rId4" Type="http://schemas.openxmlformats.org/officeDocument/2006/relationships/hyperlink" Target="https://vimeo.com/751765972/d17b4a17c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0.xml"/><Relationship Id="rId5" Type="http://schemas.openxmlformats.org/officeDocument/2006/relationships/image" Target="../media/image37.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9.xml"/><Relationship Id="rId4" Type="http://schemas.openxmlformats.org/officeDocument/2006/relationships/image" Target="../media/image37.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42.xml"/><Relationship Id="rId5" Type="http://schemas.openxmlformats.org/officeDocument/2006/relationships/image" Target="../media/image39.pn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42.xml"/><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26.xml"/><Relationship Id="rId4" Type="http://schemas.openxmlformats.org/officeDocument/2006/relationships/image" Target="../media/image43.png"/></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26.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8.xml"/><Relationship Id="rId1" Type="http://schemas.openxmlformats.org/officeDocument/2006/relationships/slideLayout" Target="../slideLayouts/slideLayout42.xml"/></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0.xml"/><Relationship Id="rId1" Type="http://schemas.openxmlformats.org/officeDocument/2006/relationships/slideLayout" Target="../slideLayouts/slideLayout55.xm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17.xml"/><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17.xml"/><Relationship Id="rId4" Type="http://schemas.openxmlformats.org/officeDocument/2006/relationships/image" Target="../media/image51.png"/></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17.xml"/><Relationship Id="rId6" Type="http://schemas.openxmlformats.org/officeDocument/2006/relationships/image" Target="../media/image17.png"/><Relationship Id="rId5" Type="http://schemas.openxmlformats.org/officeDocument/2006/relationships/image" Target="../media/image31.png"/><Relationship Id="rId4" Type="http://schemas.openxmlformats.org/officeDocument/2006/relationships/image" Target="../media/image30.png"/></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17.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3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0.xml"/><Relationship Id="rId1" Type="http://schemas.openxmlformats.org/officeDocument/2006/relationships/slideLayout" Target="../slideLayouts/slideLayout17.xml"/><Relationship Id="rId4" Type="http://schemas.openxmlformats.org/officeDocument/2006/relationships/image" Target="../media/image57.png"/></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17.png"/><Relationship Id="rId5" Type="http://schemas.openxmlformats.org/officeDocument/2006/relationships/hyperlink" Target="https://vimeo.com/741931993/e43a3d7235" TargetMode="Externa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16.xml"/><Relationship Id="rId6" Type="http://schemas.openxmlformats.org/officeDocument/2006/relationships/image" Target="../media/image37.png"/><Relationship Id="rId5" Type="http://schemas.openxmlformats.org/officeDocument/2006/relationships/image" Target="../media/image61.png"/><Relationship Id="rId4" Type="http://schemas.openxmlformats.org/officeDocument/2006/relationships/image" Target="../media/image60.pn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4.xml"/><Relationship Id="rId1" Type="http://schemas.openxmlformats.org/officeDocument/2006/relationships/slideLayout" Target="../slideLayouts/slideLayout54.xml"/><Relationship Id="rId4" Type="http://schemas.openxmlformats.org/officeDocument/2006/relationships/image" Target="../media/image62.png"/></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8" Type="http://schemas.openxmlformats.org/officeDocument/2006/relationships/hyperlink" Target="https://www.childline.org.uk/info-advice/" TargetMode="External"/><Relationship Id="rId3" Type="http://schemas.openxmlformats.org/officeDocument/2006/relationships/image" Target="../media/image25.png"/><Relationship Id="rId7" Type="http://schemas.openxmlformats.org/officeDocument/2006/relationships/image" Target="../media/image64.png"/><Relationship Id="rId2" Type="http://schemas.openxmlformats.org/officeDocument/2006/relationships/notesSlide" Target="../notesSlides/notesSlide37.xml"/><Relationship Id="rId1" Type="http://schemas.openxmlformats.org/officeDocument/2006/relationships/slideLayout" Target="../slideLayouts/slideLayout50.xml"/><Relationship Id="rId6" Type="http://schemas.openxmlformats.org/officeDocument/2006/relationships/image" Target="../media/image63.png"/><Relationship Id="rId5" Type="http://schemas.openxmlformats.org/officeDocument/2006/relationships/hyperlink" Target="https://www.brook.org.uk/" TargetMode="External"/><Relationship Id="rId4" Type="http://schemas.openxmlformats.org/officeDocument/2006/relationships/hyperlink" Target="https://www.nhs.uk/nhs-services/sexual-health-services/find-contraception-services/" TargetMode="External"/><Relationship Id="rId9" Type="http://schemas.openxmlformats.org/officeDocument/2006/relationships/image" Target="../media/image65.png"/></Relationships>
</file>

<file path=ppt/slides/_rels/slide38.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hyperlink" Target="https://docs.google.com/forms/d/e/1FAIpQLSei-ZMAe0-9DHBp6Vey5-gL0Du1TdXRE-7wl8Zy1E5BL_Jvpw/viewform?usp=sharing" TargetMode="External"/><Relationship Id="rId7"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0.xml.rels><?xml version="1.0" encoding="UTF-8" standalone="yes"?>
<Relationships xmlns="http://schemas.openxmlformats.org/package/2006/relationships"><Relationship Id="rId3" Type="http://schemas.openxmlformats.org/officeDocument/2006/relationships/hyperlink" Target="https://lifelessons.co.uk/our-approach/" TargetMode="External"/><Relationship Id="rId7" Type="http://schemas.openxmlformats.org/officeDocument/2006/relationships/image" Target="../media/image13.png"/><Relationship Id="rId2" Type="http://schemas.openxmlformats.org/officeDocument/2006/relationships/notesSlide" Target="../notesSlides/notesSlide40.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57"/>
        <p:cNvGrpSpPr/>
        <p:nvPr/>
      </p:nvGrpSpPr>
      <p:grpSpPr>
        <a:xfrm>
          <a:off x="0" y="0"/>
          <a:ext cx="0" cy="0"/>
          <a:chOff x="0" y="0"/>
          <a:chExt cx="0" cy="0"/>
        </a:xfrm>
      </p:grpSpPr>
      <p:sp>
        <p:nvSpPr>
          <p:cNvPr id="758" name="Google Shape;758;p109"/>
          <p:cNvSpPr txBox="1"/>
          <p:nvPr/>
        </p:nvSpPr>
        <p:spPr>
          <a:xfrm>
            <a:off x="6165900" y="232800"/>
            <a:ext cx="2818800" cy="994500"/>
          </a:xfrm>
          <a:prstGeom prst="rect">
            <a:avLst/>
          </a:prstGeom>
          <a:noFill/>
          <a:ln w="19050"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b="1">
                <a:solidFill>
                  <a:schemeClr val="lt1"/>
                </a:solidFill>
                <a:latin typeface="Lexend"/>
                <a:ea typeface="Lexend"/>
                <a:cs typeface="Lexend"/>
                <a:sym typeface="Lexend"/>
              </a:rPr>
              <a:t>My Body &amp; Me</a:t>
            </a:r>
            <a:br>
              <a:rPr lang="en" sz="1800" b="1">
                <a:solidFill>
                  <a:schemeClr val="lt1"/>
                </a:solidFill>
                <a:latin typeface="Lexend"/>
                <a:ea typeface="Lexend"/>
                <a:cs typeface="Lexend"/>
                <a:sym typeface="Lexend"/>
              </a:rPr>
            </a:br>
            <a:r>
              <a:rPr lang="en" sz="1800">
                <a:solidFill>
                  <a:schemeClr val="lt1"/>
                </a:solidFill>
                <a:latin typeface="Lexend"/>
                <a:ea typeface="Lexend"/>
                <a:cs typeface="Lexend"/>
                <a:sym typeface="Lexend"/>
              </a:rPr>
              <a:t>Sexual health and contraception</a:t>
            </a:r>
            <a:endParaRPr sz="1800">
              <a:solidFill>
                <a:schemeClr val="lt1"/>
              </a:solidFill>
              <a:latin typeface="Lexend"/>
              <a:ea typeface="Lexend"/>
              <a:cs typeface="Lexend"/>
              <a:sym typeface="Lexend"/>
            </a:endParaRPr>
          </a:p>
        </p:txBody>
      </p:sp>
      <p:sp>
        <p:nvSpPr>
          <p:cNvPr id="759" name="Google Shape;759;p109"/>
          <p:cNvSpPr txBox="1">
            <a:spLocks noGrp="1"/>
          </p:cNvSpPr>
          <p:nvPr>
            <p:ph type="ctrTitle"/>
          </p:nvPr>
        </p:nvSpPr>
        <p:spPr>
          <a:xfrm>
            <a:off x="311700" y="1367925"/>
            <a:ext cx="6865996" cy="2557200"/>
          </a:xfrm>
          <a:prstGeom prst="rect">
            <a:avLst/>
          </a:prstGeom>
        </p:spPr>
        <p:txBody>
          <a:bodyPr spcFirstLastPara="1" wrap="square" lIns="0" tIns="91425" rIns="91425" bIns="91425" anchor="ctr" anchorCtr="0">
            <a:noAutofit/>
          </a:bodyPr>
          <a:lstStyle/>
          <a:p>
            <a:pPr marL="0" lvl="0" indent="0" algn="l" rtl="0">
              <a:spcBef>
                <a:spcPts val="0"/>
              </a:spcBef>
              <a:spcAft>
                <a:spcPts val="0"/>
              </a:spcAft>
              <a:buNone/>
            </a:pPr>
            <a:r>
              <a:rPr lang="en" sz="3000" u="sng" dirty="0"/>
              <a:t>How can I show my knowledge of health and wellbeing by describing how to test for, and protect each other from, sexually transmitted infections?</a:t>
            </a:r>
            <a:endParaRPr sz="3000" u="sng" dirty="0"/>
          </a:p>
          <a:p>
            <a:pPr marL="0" lvl="0" indent="0" algn="l" rtl="0">
              <a:spcBef>
                <a:spcPts val="0"/>
              </a:spcBef>
              <a:spcAft>
                <a:spcPts val="0"/>
              </a:spcAft>
              <a:buNone/>
            </a:pPr>
            <a:endParaRPr sz="3000" dirty="0">
              <a:solidFill>
                <a:srgbClr val="FDFD75"/>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Shape 797"/>
        <p:cNvGrpSpPr/>
        <p:nvPr/>
      </p:nvGrpSpPr>
      <p:grpSpPr>
        <a:xfrm>
          <a:off x="0" y="0"/>
          <a:ext cx="0" cy="0"/>
          <a:chOff x="0" y="0"/>
          <a:chExt cx="0" cy="0"/>
        </a:xfrm>
      </p:grpSpPr>
      <p:sp>
        <p:nvSpPr>
          <p:cNvPr id="798" name="Google Shape;798;p112"/>
          <p:cNvSpPr txBox="1"/>
          <p:nvPr/>
        </p:nvSpPr>
        <p:spPr>
          <a:xfrm>
            <a:off x="163100" y="132575"/>
            <a:ext cx="5885400" cy="456600"/>
          </a:xfrm>
          <a:prstGeom prst="rect">
            <a:avLst/>
          </a:prstGeom>
          <a:noFill/>
          <a:ln>
            <a:noFill/>
          </a:ln>
        </p:spPr>
        <p:txBody>
          <a:bodyPr spcFirstLastPara="1" wrap="square" lIns="0" tIns="0" rIns="0" bIns="0" anchor="ctr" anchorCtr="0">
            <a:noAutofit/>
          </a:bodyPr>
          <a:lstStyle/>
          <a:p>
            <a:pPr marL="0" lvl="0" indent="0" algn="l" rtl="0">
              <a:lnSpc>
                <a:spcPct val="120000"/>
              </a:lnSpc>
              <a:spcBef>
                <a:spcPts val="0"/>
              </a:spcBef>
              <a:spcAft>
                <a:spcPts val="0"/>
              </a:spcAft>
              <a:buNone/>
            </a:pPr>
            <a:r>
              <a:rPr lang="en" sz="1600">
                <a:solidFill>
                  <a:srgbClr val="010D56"/>
                </a:solidFill>
                <a:latin typeface="Lexend Black"/>
                <a:ea typeface="Lexend Black"/>
                <a:cs typeface="Lexend Black"/>
                <a:sym typeface="Lexend Black"/>
              </a:rPr>
              <a:t>Lesson Title </a:t>
            </a:r>
            <a:endParaRPr sz="1600">
              <a:solidFill>
                <a:srgbClr val="010D56"/>
              </a:solidFill>
              <a:latin typeface="Lexend Black"/>
              <a:ea typeface="Lexend Black"/>
              <a:cs typeface="Lexend Black"/>
              <a:sym typeface="Lexend Black"/>
            </a:endParaRPr>
          </a:p>
        </p:txBody>
      </p:sp>
      <p:sp>
        <p:nvSpPr>
          <p:cNvPr id="799" name="Google Shape;799;p112"/>
          <p:cNvSpPr txBox="1"/>
          <p:nvPr/>
        </p:nvSpPr>
        <p:spPr>
          <a:xfrm>
            <a:off x="163100" y="690475"/>
            <a:ext cx="5885400" cy="22869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sz="1200" b="1">
                <a:solidFill>
                  <a:srgbClr val="010D54"/>
                </a:solidFill>
                <a:latin typeface="Lexend"/>
                <a:ea typeface="Lexend"/>
                <a:cs typeface="Lexend"/>
                <a:sym typeface="Lexend"/>
              </a:rPr>
              <a:t>This lesson covers:</a:t>
            </a:r>
            <a:endParaRPr sz="1200" b="1">
              <a:solidFill>
                <a:srgbClr val="010D54"/>
              </a:solidFill>
              <a:latin typeface="Lexend"/>
              <a:ea typeface="Lexend"/>
              <a:cs typeface="Lexend"/>
              <a:sym typeface="Lexend"/>
            </a:endParaRPr>
          </a:p>
          <a:p>
            <a:pPr marL="371475" lvl="0" indent="-190500" algn="l" rtl="0">
              <a:lnSpc>
                <a:spcPct val="120000"/>
              </a:lnSpc>
              <a:spcBef>
                <a:spcPts val="100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STIs and common symptoms </a:t>
            </a:r>
            <a:endParaRPr sz="1200">
              <a:solidFill>
                <a:srgbClr val="010D54"/>
              </a:solidFill>
              <a:latin typeface="Lexend"/>
              <a:ea typeface="Lexend"/>
              <a:cs typeface="Lexend"/>
              <a:sym typeface="Lexend"/>
            </a:endParaRPr>
          </a:p>
          <a:p>
            <a:pPr marL="371475" lvl="0" indent="-1905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 forms of contraception </a:t>
            </a:r>
            <a:endParaRPr sz="1200">
              <a:solidFill>
                <a:srgbClr val="010D54"/>
              </a:solidFill>
              <a:latin typeface="Lexend"/>
              <a:ea typeface="Lexend"/>
              <a:cs typeface="Lexend"/>
              <a:sym typeface="Lexend"/>
            </a:endParaRPr>
          </a:p>
          <a:p>
            <a:pPr marL="371475" lvl="0" indent="-1905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 testing for STIs</a:t>
            </a:r>
            <a:endParaRPr sz="1200">
              <a:solidFill>
                <a:srgbClr val="010D54"/>
              </a:solidFill>
              <a:latin typeface="Lexend"/>
              <a:ea typeface="Lexend"/>
              <a:cs typeface="Lexend"/>
              <a:sym typeface="Lexend"/>
            </a:endParaRPr>
          </a:p>
          <a:p>
            <a:pPr marL="371475" lvl="0" indent="-1905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 the importance of communication</a:t>
            </a:r>
            <a:endParaRPr sz="1200">
              <a:solidFill>
                <a:srgbClr val="010D54"/>
              </a:solidFill>
              <a:latin typeface="Lexend"/>
              <a:ea typeface="Lexend"/>
              <a:cs typeface="Lexend"/>
              <a:sym typeface="Lexend"/>
            </a:endParaRPr>
          </a:p>
          <a:p>
            <a:pPr marL="371475" lvl="0" indent="-1905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 forms of treatment</a:t>
            </a:r>
            <a:endParaRPr sz="1200">
              <a:solidFill>
                <a:srgbClr val="010D54"/>
              </a:solidFill>
              <a:latin typeface="Lexend"/>
              <a:ea typeface="Lexend"/>
              <a:cs typeface="Lexend"/>
              <a:sym typeface="Lexend"/>
            </a:endParaRPr>
          </a:p>
        </p:txBody>
      </p:sp>
      <p:sp>
        <p:nvSpPr>
          <p:cNvPr id="800" name="Google Shape;800;p112"/>
          <p:cNvSpPr txBox="1"/>
          <p:nvPr/>
        </p:nvSpPr>
        <p:spPr>
          <a:xfrm>
            <a:off x="6182375" y="132575"/>
            <a:ext cx="2818800" cy="1264500"/>
          </a:xfrm>
          <a:prstGeom prst="rect">
            <a:avLst/>
          </a:prstGeom>
          <a:no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b="1">
                <a:solidFill>
                  <a:srgbClr val="010D54"/>
                </a:solidFill>
                <a:latin typeface="Lexend"/>
                <a:ea typeface="Lexend"/>
                <a:cs typeface="Lexend"/>
                <a:sym typeface="Lexend"/>
              </a:rPr>
              <a:t>My body and Me</a:t>
            </a:r>
            <a:br>
              <a:rPr lang="en" b="1">
                <a:solidFill>
                  <a:srgbClr val="010D54"/>
                </a:solidFill>
                <a:latin typeface="Lexend"/>
                <a:ea typeface="Lexend"/>
                <a:cs typeface="Lexend"/>
                <a:sym typeface="Lexend"/>
              </a:rPr>
            </a:br>
            <a:r>
              <a:rPr lang="en">
                <a:solidFill>
                  <a:srgbClr val="010D54"/>
                </a:solidFill>
                <a:latin typeface="Lexend"/>
                <a:ea typeface="Lexend"/>
                <a:cs typeface="Lexend"/>
                <a:sym typeface="Lexend"/>
              </a:rPr>
              <a:t>Sexual intercourse, contraception and sexual health</a:t>
            </a:r>
            <a:endParaRPr>
              <a:solidFill>
                <a:srgbClr val="010D54"/>
              </a:solidFill>
              <a:latin typeface="Lexend"/>
              <a:ea typeface="Lexend"/>
              <a:cs typeface="Lexend"/>
              <a:sym typeface="Lexend"/>
            </a:endParaRPr>
          </a:p>
          <a:p>
            <a:pPr marL="0" lvl="0" indent="0" algn="l" rtl="0">
              <a:spcBef>
                <a:spcPts val="0"/>
              </a:spcBef>
              <a:spcAft>
                <a:spcPts val="0"/>
              </a:spcAft>
              <a:buNone/>
            </a:pPr>
            <a:r>
              <a:rPr lang="en" b="1">
                <a:solidFill>
                  <a:srgbClr val="010D54"/>
                </a:solidFill>
                <a:latin typeface="Lexend"/>
                <a:ea typeface="Lexend"/>
                <a:cs typeface="Lexend"/>
                <a:sym typeface="Lexend"/>
              </a:rPr>
              <a:t>Year 11</a:t>
            </a:r>
            <a:endParaRPr b="1">
              <a:solidFill>
                <a:srgbClr val="010D54"/>
              </a:solidFill>
              <a:latin typeface="Lexend"/>
              <a:ea typeface="Lexend"/>
              <a:cs typeface="Lexend"/>
              <a:sym typeface="Lexend"/>
            </a:endParaRPr>
          </a:p>
        </p:txBody>
      </p:sp>
      <p:sp>
        <p:nvSpPr>
          <p:cNvPr id="801" name="Google Shape;801;p112"/>
          <p:cNvSpPr txBox="1"/>
          <p:nvPr/>
        </p:nvSpPr>
        <p:spPr>
          <a:xfrm>
            <a:off x="163100" y="3077616"/>
            <a:ext cx="2485200" cy="2400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b="1">
                <a:solidFill>
                  <a:srgbClr val="010D54"/>
                </a:solidFill>
                <a:latin typeface="Lexend"/>
                <a:ea typeface="Lexend"/>
                <a:cs typeface="Lexend"/>
                <a:sym typeface="Lexend"/>
              </a:rPr>
              <a:t>Knowledge</a:t>
            </a:r>
            <a:endParaRPr b="1">
              <a:solidFill>
                <a:srgbClr val="010D54"/>
              </a:solidFill>
              <a:latin typeface="Lexend"/>
              <a:ea typeface="Lexend"/>
              <a:cs typeface="Lexend"/>
              <a:sym typeface="Lexend"/>
            </a:endParaRPr>
          </a:p>
        </p:txBody>
      </p:sp>
      <p:sp>
        <p:nvSpPr>
          <p:cNvPr id="802" name="Google Shape;802;p112"/>
          <p:cNvSpPr txBox="1"/>
          <p:nvPr/>
        </p:nvSpPr>
        <p:spPr>
          <a:xfrm>
            <a:off x="4681075" y="3077616"/>
            <a:ext cx="2306400" cy="2400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b="1">
                <a:solidFill>
                  <a:srgbClr val="010D54"/>
                </a:solidFill>
                <a:latin typeface="Lexend"/>
                <a:ea typeface="Lexend"/>
                <a:cs typeface="Lexend"/>
                <a:sym typeface="Lexend"/>
              </a:rPr>
              <a:t>Life Lesson</a:t>
            </a:r>
            <a:endParaRPr b="1">
              <a:solidFill>
                <a:srgbClr val="010D54"/>
              </a:solidFill>
              <a:latin typeface="Lexend"/>
              <a:ea typeface="Lexend"/>
              <a:cs typeface="Lexend"/>
              <a:sym typeface="Lexend"/>
            </a:endParaRPr>
          </a:p>
        </p:txBody>
      </p:sp>
      <p:sp>
        <p:nvSpPr>
          <p:cNvPr id="803" name="Google Shape;803;p112"/>
          <p:cNvSpPr/>
          <p:nvPr/>
        </p:nvSpPr>
        <p:spPr>
          <a:xfrm>
            <a:off x="4681075" y="3321400"/>
            <a:ext cx="4320000" cy="534000"/>
          </a:xfrm>
          <a:prstGeom prst="roundRect">
            <a:avLst>
              <a:gd name="adj" fmla="val 0"/>
            </a:avLst>
          </a:prstGeom>
          <a:solidFill>
            <a:srgbClr val="FFFFFF"/>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200">
                <a:solidFill>
                  <a:srgbClr val="010D54"/>
                </a:solidFill>
                <a:latin typeface="Lexend"/>
                <a:ea typeface="Lexend"/>
                <a:cs typeface="Lexend"/>
                <a:sym typeface="Lexend"/>
              </a:rPr>
              <a:t>I can protect myself and other from STIs, so infection can be minimised.</a:t>
            </a:r>
            <a:endParaRPr sz="1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endParaRPr sz="1200">
              <a:solidFill>
                <a:srgbClr val="010D54"/>
              </a:solidFill>
              <a:latin typeface="Lexend"/>
              <a:ea typeface="Lexend"/>
              <a:cs typeface="Lexend"/>
              <a:sym typeface="Lexend"/>
            </a:endParaRPr>
          </a:p>
        </p:txBody>
      </p:sp>
      <p:sp>
        <p:nvSpPr>
          <p:cNvPr id="804" name="Google Shape;804;p112"/>
          <p:cNvSpPr txBox="1"/>
          <p:nvPr/>
        </p:nvSpPr>
        <p:spPr>
          <a:xfrm>
            <a:off x="2394600" y="3959350"/>
            <a:ext cx="1801500" cy="2400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b="1">
                <a:solidFill>
                  <a:srgbClr val="010D54"/>
                </a:solidFill>
                <a:latin typeface="Lexend"/>
                <a:ea typeface="Lexend"/>
                <a:cs typeface="Lexend"/>
                <a:sym typeface="Lexend"/>
              </a:rPr>
              <a:t>British Values</a:t>
            </a:r>
            <a:endParaRPr b="1">
              <a:solidFill>
                <a:srgbClr val="010D54"/>
              </a:solidFill>
              <a:latin typeface="Lexend"/>
              <a:ea typeface="Lexend"/>
              <a:cs typeface="Lexend"/>
              <a:sym typeface="Lexend"/>
            </a:endParaRPr>
          </a:p>
        </p:txBody>
      </p:sp>
      <p:sp>
        <p:nvSpPr>
          <p:cNvPr id="805" name="Google Shape;805;p112"/>
          <p:cNvSpPr/>
          <p:nvPr/>
        </p:nvSpPr>
        <p:spPr>
          <a:xfrm>
            <a:off x="2394600" y="4199350"/>
            <a:ext cx="2065800" cy="642300"/>
          </a:xfrm>
          <a:prstGeom prst="roundRect">
            <a:avLst>
              <a:gd name="adj" fmla="val 0"/>
            </a:avLst>
          </a:prstGeom>
          <a:solidFill>
            <a:srgbClr val="FFFFFF"/>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200">
                <a:solidFill>
                  <a:srgbClr val="010D54"/>
                </a:solidFill>
                <a:latin typeface="Lexend"/>
                <a:ea typeface="Lexend"/>
                <a:cs typeface="Lexend"/>
                <a:sym typeface="Lexend"/>
              </a:rPr>
              <a:t>Mutual Respect</a:t>
            </a:r>
            <a:endParaRPr sz="1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r>
              <a:rPr lang="en" sz="1200">
                <a:solidFill>
                  <a:srgbClr val="010D54"/>
                </a:solidFill>
                <a:latin typeface="Lexend"/>
                <a:ea typeface="Lexend"/>
                <a:cs typeface="Lexend"/>
                <a:sym typeface="Lexend"/>
              </a:rPr>
              <a:t>Individual Liberty</a:t>
            </a:r>
            <a:endParaRPr sz="1200">
              <a:solidFill>
                <a:srgbClr val="010D54"/>
              </a:solidFill>
              <a:latin typeface="Lexend"/>
              <a:ea typeface="Lexend"/>
              <a:cs typeface="Lexend"/>
              <a:sym typeface="Lexend"/>
            </a:endParaRPr>
          </a:p>
        </p:txBody>
      </p:sp>
      <p:sp>
        <p:nvSpPr>
          <p:cNvPr id="806" name="Google Shape;806;p112"/>
          <p:cNvSpPr/>
          <p:nvPr/>
        </p:nvSpPr>
        <p:spPr>
          <a:xfrm>
            <a:off x="4681074" y="4199350"/>
            <a:ext cx="2306400" cy="642300"/>
          </a:xfrm>
          <a:prstGeom prst="roundRect">
            <a:avLst>
              <a:gd name="adj" fmla="val 0"/>
            </a:avLst>
          </a:prstGeom>
          <a:solidFill>
            <a:srgbClr val="FFFFFF"/>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200">
                <a:solidFill>
                  <a:srgbClr val="010D54"/>
                </a:solidFill>
                <a:latin typeface="Lexend"/>
                <a:ea typeface="Lexend"/>
                <a:cs typeface="Lexend"/>
                <a:sym typeface="Lexend"/>
              </a:rPr>
              <a:t>Not covered</a:t>
            </a:r>
            <a:endParaRPr sz="1200">
              <a:solidFill>
                <a:srgbClr val="010D54"/>
              </a:solidFill>
              <a:latin typeface="Lexend"/>
              <a:ea typeface="Lexend"/>
              <a:cs typeface="Lexend"/>
              <a:sym typeface="Lexend"/>
            </a:endParaRPr>
          </a:p>
        </p:txBody>
      </p:sp>
      <p:sp>
        <p:nvSpPr>
          <p:cNvPr id="807" name="Google Shape;807;p112"/>
          <p:cNvSpPr txBox="1"/>
          <p:nvPr/>
        </p:nvSpPr>
        <p:spPr>
          <a:xfrm>
            <a:off x="4681075" y="3959350"/>
            <a:ext cx="2362200" cy="2400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b="1">
                <a:solidFill>
                  <a:srgbClr val="010D54"/>
                </a:solidFill>
                <a:latin typeface="Lexend"/>
                <a:ea typeface="Lexend"/>
                <a:cs typeface="Lexend"/>
                <a:sym typeface="Lexend"/>
              </a:rPr>
              <a:t>Protected Characteristics</a:t>
            </a:r>
            <a:endParaRPr b="1">
              <a:solidFill>
                <a:srgbClr val="010D54"/>
              </a:solidFill>
              <a:latin typeface="Lexend"/>
              <a:ea typeface="Lexend"/>
              <a:cs typeface="Lexend"/>
              <a:sym typeface="Lexend"/>
            </a:endParaRPr>
          </a:p>
        </p:txBody>
      </p:sp>
      <p:sp>
        <p:nvSpPr>
          <p:cNvPr id="808" name="Google Shape;808;p112"/>
          <p:cNvSpPr txBox="1"/>
          <p:nvPr/>
        </p:nvSpPr>
        <p:spPr>
          <a:xfrm>
            <a:off x="7115400" y="3959350"/>
            <a:ext cx="1885800" cy="2400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b="1">
                <a:solidFill>
                  <a:srgbClr val="010D54"/>
                </a:solidFill>
                <a:latin typeface="Lexend"/>
                <a:ea typeface="Lexend"/>
                <a:cs typeface="Lexend"/>
                <a:sym typeface="Lexend"/>
              </a:rPr>
              <a:t>UNCRC </a:t>
            </a:r>
            <a:endParaRPr b="1">
              <a:solidFill>
                <a:srgbClr val="010D54"/>
              </a:solidFill>
              <a:latin typeface="Lexend"/>
              <a:ea typeface="Lexend"/>
              <a:cs typeface="Lexend"/>
              <a:sym typeface="Lexend"/>
            </a:endParaRPr>
          </a:p>
        </p:txBody>
      </p:sp>
      <p:sp>
        <p:nvSpPr>
          <p:cNvPr id="809" name="Google Shape;809;p112"/>
          <p:cNvSpPr txBox="1"/>
          <p:nvPr/>
        </p:nvSpPr>
        <p:spPr>
          <a:xfrm>
            <a:off x="163093" y="3959350"/>
            <a:ext cx="1102800" cy="2400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b="1">
                <a:solidFill>
                  <a:srgbClr val="010D54"/>
                </a:solidFill>
                <a:latin typeface="Lexend"/>
                <a:ea typeface="Lexend"/>
                <a:cs typeface="Lexend"/>
                <a:sym typeface="Lexend"/>
              </a:rPr>
              <a:t>Skill focus</a:t>
            </a:r>
            <a:endParaRPr b="1">
              <a:solidFill>
                <a:srgbClr val="010D54"/>
              </a:solidFill>
              <a:latin typeface="Lexend"/>
              <a:ea typeface="Lexend"/>
              <a:cs typeface="Lexend"/>
              <a:sym typeface="Lexend"/>
            </a:endParaRPr>
          </a:p>
        </p:txBody>
      </p:sp>
      <p:sp>
        <p:nvSpPr>
          <p:cNvPr id="810" name="Google Shape;810;p112"/>
          <p:cNvSpPr/>
          <p:nvPr/>
        </p:nvSpPr>
        <p:spPr>
          <a:xfrm>
            <a:off x="6182375" y="1461463"/>
            <a:ext cx="2818800" cy="1599600"/>
          </a:xfrm>
          <a:prstGeom prst="roundRect">
            <a:avLst>
              <a:gd name="adj" fmla="val 0"/>
            </a:avLst>
          </a:prstGeom>
          <a:solidFill>
            <a:srgbClr val="FFFFFF"/>
          </a:solidFill>
          <a:ln w="28575" cap="flat" cmpd="sng">
            <a:solidFill>
              <a:srgbClr val="010D54"/>
            </a:solidFill>
            <a:prstDash val="solid"/>
            <a:round/>
            <a:headEnd type="none" w="sm" len="sm"/>
            <a:tailEnd type="none" w="sm" len="sm"/>
          </a:ln>
        </p:spPr>
        <p:txBody>
          <a:bodyPr spcFirstLastPara="1" wrap="square" lIns="75600" tIns="75600" rIns="182875" bIns="182875" anchor="t" anchorCtr="0">
            <a:noAutofit/>
          </a:bodyPr>
          <a:lstStyle/>
          <a:p>
            <a:pPr marL="0" lvl="0" indent="0" algn="l" rtl="0">
              <a:lnSpc>
                <a:spcPct val="120000"/>
              </a:lnSpc>
              <a:spcBef>
                <a:spcPts val="0"/>
              </a:spcBef>
              <a:spcAft>
                <a:spcPts val="0"/>
              </a:spcAft>
              <a:buNone/>
            </a:pPr>
            <a:r>
              <a:rPr lang="en" sz="1200" b="1">
                <a:solidFill>
                  <a:srgbClr val="010D54"/>
                </a:solidFill>
                <a:latin typeface="Lexend"/>
                <a:ea typeface="Lexend"/>
                <a:cs typeface="Lexend"/>
                <a:sym typeface="Lexend"/>
              </a:rPr>
              <a:t>Discussion questions</a:t>
            </a:r>
            <a:endParaRPr sz="1200" b="1">
              <a:solidFill>
                <a:srgbClr val="010D54"/>
              </a:solidFill>
              <a:latin typeface="Lexend"/>
              <a:ea typeface="Lexend"/>
              <a:cs typeface="Lexend"/>
              <a:sym typeface="Lexend"/>
            </a:endParaRPr>
          </a:p>
          <a:p>
            <a:pPr marL="285750" lvl="0" indent="-190500" algn="l" rtl="0">
              <a:lnSpc>
                <a:spcPct val="120000"/>
              </a:lnSpc>
              <a:spcBef>
                <a:spcPts val="0"/>
              </a:spcBef>
              <a:spcAft>
                <a:spcPts val="0"/>
              </a:spcAft>
              <a:buClr>
                <a:srgbClr val="010D54"/>
              </a:buClr>
              <a:buSzPts val="1200"/>
              <a:buFont typeface="Lexend"/>
              <a:buAutoNum type="arabicPeriod"/>
            </a:pPr>
            <a:r>
              <a:rPr lang="en" sz="1200">
                <a:solidFill>
                  <a:srgbClr val="010D54"/>
                </a:solidFill>
                <a:latin typeface="Lexend"/>
                <a:ea typeface="Lexend"/>
                <a:cs typeface="Lexend"/>
                <a:sym typeface="Lexend"/>
              </a:rPr>
              <a:t>What is the most effective way to protect ourselves and others from STIs?</a:t>
            </a:r>
            <a:endParaRPr sz="1200">
              <a:solidFill>
                <a:srgbClr val="010D54"/>
              </a:solidFill>
              <a:latin typeface="Lexend"/>
              <a:ea typeface="Lexend"/>
              <a:cs typeface="Lexend"/>
              <a:sym typeface="Lexend"/>
            </a:endParaRPr>
          </a:p>
          <a:p>
            <a:pPr marL="285750" lvl="0" indent="-190500" algn="l" rtl="0">
              <a:lnSpc>
                <a:spcPct val="120000"/>
              </a:lnSpc>
              <a:spcBef>
                <a:spcPts val="0"/>
              </a:spcBef>
              <a:spcAft>
                <a:spcPts val="0"/>
              </a:spcAft>
              <a:buClr>
                <a:srgbClr val="010D54"/>
              </a:buClr>
              <a:buSzPts val="1200"/>
              <a:buFont typeface="Lexend"/>
              <a:buAutoNum type="arabicPeriod"/>
            </a:pPr>
            <a:r>
              <a:rPr lang="en" sz="1200">
                <a:solidFill>
                  <a:srgbClr val="010D54"/>
                </a:solidFill>
                <a:latin typeface="Lexend"/>
                <a:ea typeface="Lexend"/>
                <a:cs typeface="Lexend"/>
                <a:sym typeface="Lexend"/>
              </a:rPr>
              <a:t>Why might some people feel nervous about going for an STI test?</a:t>
            </a:r>
            <a:endParaRPr sz="1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endParaRPr sz="1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endParaRPr sz="1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endParaRPr sz="1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endParaRPr sz="1200">
              <a:solidFill>
                <a:srgbClr val="010D54"/>
              </a:solidFill>
              <a:latin typeface="Lexend"/>
              <a:ea typeface="Lexend"/>
              <a:cs typeface="Lexend"/>
              <a:sym typeface="Lexend"/>
            </a:endParaRPr>
          </a:p>
        </p:txBody>
      </p:sp>
      <p:sp>
        <p:nvSpPr>
          <p:cNvPr id="811" name="Google Shape;811;p112"/>
          <p:cNvSpPr/>
          <p:nvPr/>
        </p:nvSpPr>
        <p:spPr>
          <a:xfrm>
            <a:off x="7113513" y="4199350"/>
            <a:ext cx="1135800" cy="642300"/>
          </a:xfrm>
          <a:prstGeom prst="roundRect">
            <a:avLst>
              <a:gd name="adj" fmla="val 0"/>
            </a:avLst>
          </a:prstGeom>
          <a:solidFill>
            <a:srgbClr val="FFFFFF"/>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20000"/>
              </a:lnSpc>
              <a:spcBef>
                <a:spcPts val="0"/>
              </a:spcBef>
              <a:spcAft>
                <a:spcPts val="0"/>
              </a:spcAft>
              <a:buNone/>
            </a:pPr>
            <a:r>
              <a:rPr lang="en" sz="1200">
                <a:solidFill>
                  <a:srgbClr val="010D54"/>
                </a:solidFill>
                <a:latin typeface="Lexend"/>
                <a:ea typeface="Lexend"/>
                <a:cs typeface="Lexend"/>
                <a:sym typeface="Lexend"/>
              </a:rPr>
              <a:t>Article 24</a:t>
            </a:r>
            <a:endParaRPr sz="1200">
              <a:solidFill>
                <a:srgbClr val="010D54"/>
              </a:solidFill>
              <a:latin typeface="Lexend"/>
              <a:ea typeface="Lexend"/>
              <a:cs typeface="Lexend"/>
              <a:sym typeface="Lexend"/>
            </a:endParaRPr>
          </a:p>
        </p:txBody>
      </p:sp>
      <p:sp>
        <p:nvSpPr>
          <p:cNvPr id="812" name="Google Shape;812;p112"/>
          <p:cNvSpPr/>
          <p:nvPr/>
        </p:nvSpPr>
        <p:spPr>
          <a:xfrm>
            <a:off x="163100" y="3321400"/>
            <a:ext cx="4294200" cy="534000"/>
          </a:xfrm>
          <a:prstGeom prst="roundRect">
            <a:avLst>
              <a:gd name="adj" fmla="val 0"/>
            </a:avLst>
          </a:prstGeom>
          <a:solidFill>
            <a:srgbClr val="FFFFFF"/>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200">
                <a:solidFill>
                  <a:srgbClr val="010D54"/>
                </a:solidFill>
                <a:latin typeface="Lexend"/>
                <a:ea typeface="Lexend"/>
                <a:cs typeface="Lexend"/>
                <a:sym typeface="Lexend"/>
              </a:rPr>
              <a:t>Using condoms, symptom-checking, testing and communication can prevent the transmission of STIs. </a:t>
            </a:r>
            <a:endParaRPr sz="1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endParaRPr sz="1200">
              <a:solidFill>
                <a:srgbClr val="010D54"/>
              </a:solidFill>
              <a:latin typeface="Lexend"/>
              <a:ea typeface="Lexend"/>
              <a:cs typeface="Lexend"/>
              <a:sym typeface="Lexend"/>
            </a:endParaRPr>
          </a:p>
        </p:txBody>
      </p:sp>
      <p:sp>
        <p:nvSpPr>
          <p:cNvPr id="813" name="Google Shape;813;p112"/>
          <p:cNvSpPr/>
          <p:nvPr/>
        </p:nvSpPr>
        <p:spPr>
          <a:xfrm>
            <a:off x="163100" y="4199350"/>
            <a:ext cx="2115900" cy="642300"/>
          </a:xfrm>
          <a:prstGeom prst="roundRect">
            <a:avLst>
              <a:gd name="adj" fmla="val 0"/>
            </a:avLst>
          </a:prstGeom>
          <a:solidFill>
            <a:srgbClr val="FFFFFF"/>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200">
                <a:solidFill>
                  <a:srgbClr val="010D54"/>
                </a:solidFill>
                <a:latin typeface="Lexend"/>
                <a:ea typeface="Lexend"/>
                <a:cs typeface="Lexend"/>
                <a:sym typeface="Lexend"/>
              </a:rPr>
              <a:t>Oracy - Share my thoughts and feelings</a:t>
            </a:r>
            <a:endParaRPr sz="1200">
              <a:solidFill>
                <a:srgbClr val="010D54"/>
              </a:solidFill>
              <a:latin typeface="Lexend"/>
              <a:ea typeface="Lexend"/>
              <a:cs typeface="Lexend"/>
              <a:sym typeface="Lexend"/>
            </a:endParaRPr>
          </a:p>
        </p:txBody>
      </p:sp>
      <p:pic>
        <p:nvPicPr>
          <p:cNvPr id="814" name="Google Shape;814;p112"/>
          <p:cNvPicPr preferRelativeResize="0"/>
          <p:nvPr/>
        </p:nvPicPr>
        <p:blipFill>
          <a:blip r:embed="rId3">
            <a:alphaModFix/>
          </a:blip>
          <a:stretch>
            <a:fillRect/>
          </a:stretch>
        </p:blipFill>
        <p:spPr>
          <a:xfrm>
            <a:off x="8375375" y="4049349"/>
            <a:ext cx="592500" cy="792300"/>
          </a:xfrm>
          <a:prstGeom prst="roundRect">
            <a:avLst>
              <a:gd name="adj" fmla="val 16667"/>
            </a:avLst>
          </a:prstGeom>
          <a:noFill/>
          <a:ln w="28575" cap="flat" cmpd="sng">
            <a:solidFill>
              <a:srgbClr val="010D54"/>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Shape 818"/>
        <p:cNvGrpSpPr/>
        <p:nvPr/>
      </p:nvGrpSpPr>
      <p:grpSpPr>
        <a:xfrm>
          <a:off x="0" y="0"/>
          <a:ext cx="0" cy="0"/>
          <a:chOff x="0" y="0"/>
          <a:chExt cx="0" cy="0"/>
        </a:xfrm>
      </p:grpSpPr>
      <p:sp>
        <p:nvSpPr>
          <p:cNvPr id="819" name="Google Shape;819;p113"/>
          <p:cNvSpPr txBox="1">
            <a:spLocks noGrp="1"/>
          </p:cNvSpPr>
          <p:nvPr>
            <p:ph type="title"/>
          </p:nvPr>
        </p:nvSpPr>
        <p:spPr>
          <a:xfrm>
            <a:off x="311700" y="233750"/>
            <a:ext cx="78618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Lesson specific notes</a:t>
            </a:r>
            <a:endParaRPr/>
          </a:p>
        </p:txBody>
      </p:sp>
      <p:sp>
        <p:nvSpPr>
          <p:cNvPr id="820" name="Google Shape;820;p113"/>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a:t>
            </a:fld>
            <a:endParaRPr/>
          </a:p>
        </p:txBody>
      </p:sp>
      <p:sp>
        <p:nvSpPr>
          <p:cNvPr id="821" name="Google Shape;821;p113"/>
          <p:cNvSpPr txBox="1"/>
          <p:nvPr/>
        </p:nvSpPr>
        <p:spPr>
          <a:xfrm>
            <a:off x="255900" y="690348"/>
            <a:ext cx="8632200" cy="1794000"/>
          </a:xfrm>
          <a:prstGeom prst="rect">
            <a:avLst/>
          </a:prstGeom>
          <a:noFill/>
          <a:ln>
            <a:noFill/>
          </a:ln>
        </p:spPr>
        <p:txBody>
          <a:bodyPr spcFirstLastPara="1" wrap="square" lIns="0" tIns="0" rIns="0" bIns="0" anchor="t" anchorCtr="0">
            <a:noAutofit/>
          </a:bodyPr>
          <a:lstStyle/>
          <a:p>
            <a:pPr marL="457200" lvl="0" indent="-3048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This lesson covers some topics that people might find upsetting, such as:</a:t>
            </a:r>
            <a:endParaRPr sz="1200">
              <a:solidFill>
                <a:srgbClr val="010D54"/>
              </a:solidFill>
              <a:latin typeface="Lexend"/>
              <a:ea typeface="Lexend"/>
              <a:cs typeface="Lexend"/>
              <a:sym typeface="Lexend"/>
            </a:endParaRPr>
          </a:p>
          <a:p>
            <a:pPr marL="914400" lvl="1" indent="-304800" algn="l" rtl="0">
              <a:lnSpc>
                <a:spcPct val="120000"/>
              </a:lnSpc>
              <a:spcBef>
                <a:spcPts val="0"/>
              </a:spcBef>
              <a:spcAft>
                <a:spcPts val="0"/>
              </a:spcAft>
              <a:buClr>
                <a:srgbClr val="010D56"/>
              </a:buClr>
              <a:buSzPts val="1200"/>
              <a:buFont typeface="Lexend"/>
              <a:buChar char="○"/>
            </a:pPr>
            <a:r>
              <a:rPr lang="en" sz="1200">
                <a:solidFill>
                  <a:srgbClr val="010D56"/>
                </a:solidFill>
                <a:latin typeface="Lexend"/>
                <a:ea typeface="Lexend"/>
                <a:cs typeface="Lexend"/>
                <a:sym typeface="Lexend"/>
              </a:rPr>
              <a:t>infections </a:t>
            </a:r>
            <a:endParaRPr sz="1200">
              <a:solidFill>
                <a:srgbClr val="010D56"/>
              </a:solidFill>
              <a:latin typeface="Lexend"/>
              <a:ea typeface="Lexend"/>
              <a:cs typeface="Lexend"/>
              <a:sym typeface="Lexend"/>
            </a:endParaRPr>
          </a:p>
          <a:p>
            <a:pPr marL="914400" lvl="1" indent="-304800" algn="l" rtl="0">
              <a:lnSpc>
                <a:spcPct val="120000"/>
              </a:lnSpc>
              <a:spcBef>
                <a:spcPts val="0"/>
              </a:spcBef>
              <a:spcAft>
                <a:spcPts val="0"/>
              </a:spcAft>
              <a:buClr>
                <a:srgbClr val="010D56"/>
              </a:buClr>
              <a:buSzPts val="1200"/>
              <a:buFont typeface="Lexend"/>
              <a:buChar char="○"/>
            </a:pPr>
            <a:r>
              <a:rPr lang="en" sz="1200">
                <a:solidFill>
                  <a:srgbClr val="010D56"/>
                </a:solidFill>
                <a:latin typeface="Lexend"/>
                <a:ea typeface="Lexend"/>
                <a:cs typeface="Lexend"/>
                <a:sym typeface="Lexend"/>
              </a:rPr>
              <a:t>vaccinations </a:t>
            </a:r>
            <a:endParaRPr sz="1200">
              <a:solidFill>
                <a:srgbClr val="010D56"/>
              </a:solidFill>
              <a:latin typeface="Lexend"/>
              <a:ea typeface="Lexend"/>
              <a:cs typeface="Lexend"/>
              <a:sym typeface="Lexend"/>
            </a:endParaRPr>
          </a:p>
          <a:p>
            <a:pPr marL="914400" lvl="1" indent="-304800" algn="l" rtl="0">
              <a:lnSpc>
                <a:spcPct val="120000"/>
              </a:lnSpc>
              <a:spcBef>
                <a:spcPts val="0"/>
              </a:spcBef>
              <a:spcAft>
                <a:spcPts val="0"/>
              </a:spcAft>
              <a:buClr>
                <a:srgbClr val="010D56"/>
              </a:buClr>
              <a:buSzPts val="1200"/>
              <a:buFont typeface="Lexend"/>
              <a:buChar char="○"/>
            </a:pPr>
            <a:r>
              <a:rPr lang="en" sz="1200">
                <a:solidFill>
                  <a:srgbClr val="010D56"/>
                </a:solidFill>
                <a:latin typeface="Lexend"/>
                <a:ea typeface="Lexend"/>
                <a:cs typeface="Lexend"/>
                <a:sym typeface="Lexend"/>
              </a:rPr>
              <a:t>risky sexual behaviour </a:t>
            </a:r>
            <a:endParaRPr sz="1200">
              <a:solidFill>
                <a:srgbClr val="010D56"/>
              </a:solidFill>
              <a:latin typeface="Lexend"/>
              <a:ea typeface="Lexend"/>
              <a:cs typeface="Lexend"/>
              <a:sym typeface="Lexend"/>
            </a:endParaRPr>
          </a:p>
          <a:p>
            <a:pPr marL="457200" lvl="0" indent="-3048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Signposting to support and advice for these topics can be found near the end of this lesson.</a:t>
            </a:r>
            <a:endParaRPr sz="1200">
              <a:solidFill>
                <a:srgbClr val="010D54"/>
              </a:solidFill>
              <a:latin typeface="Lexend"/>
              <a:ea typeface="Lexend"/>
              <a:cs typeface="Lexend"/>
              <a:sym typeface="Lexend"/>
            </a:endParaRPr>
          </a:p>
          <a:p>
            <a:pPr marL="457200" lvl="0" indent="-3048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If any safeguarding concerns are raised during the lesson, please follow your policy and speak to your Designated Safeguarding Lead. </a:t>
            </a:r>
            <a:endParaRPr sz="1200">
              <a:solidFill>
                <a:srgbClr val="010D56"/>
              </a:solidFill>
              <a:latin typeface="Lexend"/>
              <a:ea typeface="Lexend"/>
              <a:cs typeface="Lexend"/>
              <a:sym typeface="Lexend"/>
            </a:endParaRPr>
          </a:p>
        </p:txBody>
      </p:sp>
      <p:sp>
        <p:nvSpPr>
          <p:cNvPr id="822" name="Google Shape;822;p113"/>
          <p:cNvSpPr/>
          <p:nvPr/>
        </p:nvSpPr>
        <p:spPr>
          <a:xfrm>
            <a:off x="255900" y="3657550"/>
            <a:ext cx="6237900" cy="1247700"/>
          </a:xfrm>
          <a:prstGeom prst="roundRect">
            <a:avLst>
              <a:gd name="adj" fmla="val 0"/>
            </a:avLst>
          </a:prstGeom>
          <a:solidFill>
            <a:srgbClr val="C0D3BC"/>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228600" marR="0" lvl="0" indent="-190500" algn="l" rtl="0">
              <a:lnSpc>
                <a:spcPct val="120000"/>
              </a:lnSpc>
              <a:spcBef>
                <a:spcPts val="0"/>
              </a:spcBef>
              <a:spcAft>
                <a:spcPts val="0"/>
              </a:spcAft>
              <a:buClr>
                <a:srgbClr val="010D56"/>
              </a:buClr>
              <a:buSzPts val="1200"/>
              <a:buFont typeface="Lexend"/>
              <a:buChar char="●"/>
            </a:pPr>
            <a:r>
              <a:rPr lang="en" sz="1200">
                <a:solidFill>
                  <a:srgbClr val="010D56"/>
                </a:solidFill>
                <a:latin typeface="Lexend"/>
                <a:ea typeface="Lexend"/>
                <a:cs typeface="Lexend"/>
                <a:sym typeface="Lexend"/>
              </a:rPr>
              <a:t>There is a poster activity on slide 32 where pupils are asked to make a poster about one element they have looked at today i.e symptoms, testing, protection or treatment</a:t>
            </a:r>
            <a:endParaRPr sz="1200">
              <a:solidFill>
                <a:srgbClr val="010D56"/>
              </a:solidFill>
              <a:latin typeface="Lexend"/>
              <a:ea typeface="Lexend"/>
              <a:cs typeface="Lexend"/>
              <a:sym typeface="Lexend"/>
            </a:endParaRPr>
          </a:p>
          <a:p>
            <a:pPr marL="0" marR="0" lvl="0" indent="0" algn="l" rtl="0">
              <a:lnSpc>
                <a:spcPct val="120000"/>
              </a:lnSpc>
              <a:spcBef>
                <a:spcPts val="0"/>
              </a:spcBef>
              <a:spcAft>
                <a:spcPts val="0"/>
              </a:spcAft>
              <a:buNone/>
            </a:pPr>
            <a:endParaRPr sz="1200">
              <a:solidFill>
                <a:srgbClr val="010D56"/>
              </a:solidFill>
              <a:latin typeface="Lexend"/>
              <a:ea typeface="Lexend"/>
              <a:cs typeface="Lexend"/>
              <a:sym typeface="Lexend"/>
            </a:endParaRPr>
          </a:p>
          <a:p>
            <a:pPr marL="0" marR="0" lvl="0" indent="0" algn="l" rtl="0">
              <a:lnSpc>
                <a:spcPct val="120000"/>
              </a:lnSpc>
              <a:spcBef>
                <a:spcPts val="0"/>
              </a:spcBef>
              <a:spcAft>
                <a:spcPts val="0"/>
              </a:spcAft>
              <a:buNone/>
            </a:pPr>
            <a:endParaRPr sz="1200">
              <a:solidFill>
                <a:srgbClr val="010D56"/>
              </a:solidFill>
              <a:latin typeface="Lexend"/>
              <a:ea typeface="Lexend"/>
              <a:cs typeface="Lexend"/>
              <a:sym typeface="Lexend"/>
            </a:endParaRPr>
          </a:p>
        </p:txBody>
      </p:sp>
      <p:sp>
        <p:nvSpPr>
          <p:cNvPr id="823" name="Google Shape;823;p113"/>
          <p:cNvSpPr txBox="1"/>
          <p:nvPr/>
        </p:nvSpPr>
        <p:spPr>
          <a:xfrm>
            <a:off x="255900" y="2322200"/>
            <a:ext cx="8632200" cy="1247700"/>
          </a:xfrm>
          <a:prstGeom prst="rect">
            <a:avLst/>
          </a:prstGeom>
          <a:solidFill>
            <a:srgbClr val="FFD4C1"/>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228600" lvl="0" indent="-1905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This lesson includes information around medical testing, vaccinations and STIs. The lesson does not contain any images of needles, but pupils may feel uncomfortable talking about them. </a:t>
            </a:r>
            <a:endParaRPr sz="1200">
              <a:solidFill>
                <a:srgbClr val="010D54"/>
              </a:solidFill>
              <a:latin typeface="Lexend"/>
              <a:ea typeface="Lexend"/>
              <a:cs typeface="Lexend"/>
              <a:sym typeface="Lexend"/>
            </a:endParaRPr>
          </a:p>
          <a:p>
            <a:pPr marL="228600" lvl="0" indent="-190500" algn="l" rtl="0">
              <a:lnSpc>
                <a:spcPct val="120000"/>
              </a:lnSpc>
              <a:spcBef>
                <a:spcPts val="0"/>
              </a:spcBef>
              <a:spcAft>
                <a:spcPts val="0"/>
              </a:spcAft>
              <a:buClr>
                <a:srgbClr val="010D54"/>
              </a:buClr>
              <a:buSzPts val="1200"/>
              <a:buFont typeface="Lexend"/>
              <a:buChar char="●"/>
            </a:pPr>
            <a:r>
              <a:rPr lang="en" sz="1200">
                <a:solidFill>
                  <a:srgbClr val="010D54"/>
                </a:solidFill>
                <a:latin typeface="Lexend"/>
                <a:ea typeface="Lexend"/>
                <a:cs typeface="Lexend"/>
                <a:sym typeface="Lexend"/>
              </a:rPr>
              <a:t>This lesson is designed to reduce stigma around STI testing and treatment. Ensure conversations around going for STI tests are respectful so pupils feel empowered to take control of their own health and wellbeing. </a:t>
            </a:r>
            <a:endParaRPr sz="1200">
              <a:solidFill>
                <a:srgbClr val="010D54"/>
              </a:solidFill>
              <a:latin typeface="Lexend"/>
              <a:ea typeface="Lexend"/>
              <a:cs typeface="Lexend"/>
              <a:sym typeface="Lexend"/>
            </a:endParaRPr>
          </a:p>
          <a:p>
            <a:pPr marL="228600" lvl="0" indent="-114300" algn="l" rtl="0">
              <a:lnSpc>
                <a:spcPct val="120000"/>
              </a:lnSpc>
              <a:spcBef>
                <a:spcPts val="0"/>
              </a:spcBef>
              <a:spcAft>
                <a:spcPts val="0"/>
              </a:spcAft>
              <a:buNone/>
            </a:pPr>
            <a:endParaRPr sz="1200">
              <a:solidFill>
                <a:srgbClr val="010D56"/>
              </a:solidFill>
              <a:latin typeface="Lexend"/>
              <a:ea typeface="Lexend"/>
              <a:cs typeface="Lexend"/>
              <a:sym typeface="Lexend"/>
            </a:endParaRPr>
          </a:p>
        </p:txBody>
      </p:sp>
      <p:sp>
        <p:nvSpPr>
          <p:cNvPr id="824" name="Google Shape;824;p113"/>
          <p:cNvSpPr txBox="1"/>
          <p:nvPr/>
        </p:nvSpPr>
        <p:spPr>
          <a:xfrm>
            <a:off x="8014100" y="117950"/>
            <a:ext cx="873600" cy="385500"/>
          </a:xfrm>
          <a:prstGeom prst="rect">
            <a:avLst/>
          </a:prstGeom>
          <a:noFill/>
          <a:ln w="19050"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r" rtl="0">
              <a:spcBef>
                <a:spcPts val="0"/>
              </a:spcBef>
              <a:spcAft>
                <a:spcPts val="0"/>
              </a:spcAft>
              <a:buNone/>
            </a:pPr>
            <a:r>
              <a:rPr lang="en" b="1">
                <a:solidFill>
                  <a:srgbClr val="010D54"/>
                </a:solidFill>
                <a:latin typeface="Lexend"/>
                <a:ea typeface="Lexend"/>
                <a:cs typeface="Lexend"/>
                <a:sym typeface="Lexend"/>
              </a:rPr>
              <a:t>Year 11</a:t>
            </a:r>
            <a:endParaRPr>
              <a:solidFill>
                <a:srgbClr val="010D54"/>
              </a:solidFill>
              <a:latin typeface="Lexend"/>
              <a:ea typeface="Lexend"/>
              <a:cs typeface="Lexend"/>
              <a:sym typeface="Lexend"/>
            </a:endParaRPr>
          </a:p>
        </p:txBody>
      </p:sp>
      <p:sp>
        <p:nvSpPr>
          <p:cNvPr id="825" name="Google Shape;825;p113"/>
          <p:cNvSpPr/>
          <p:nvPr/>
        </p:nvSpPr>
        <p:spPr>
          <a:xfrm>
            <a:off x="6618575" y="3667200"/>
            <a:ext cx="2269200" cy="1247700"/>
          </a:xfrm>
          <a:prstGeom prst="roundRect">
            <a:avLst>
              <a:gd name="adj" fmla="val 0"/>
            </a:avLst>
          </a:prstGeom>
          <a:solidFill>
            <a:srgbClr val="DACCFD"/>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20000"/>
              </a:lnSpc>
              <a:spcBef>
                <a:spcPts val="0"/>
              </a:spcBef>
              <a:spcAft>
                <a:spcPts val="0"/>
              </a:spcAft>
              <a:buNone/>
            </a:pPr>
            <a:r>
              <a:rPr lang="en" sz="1200" b="1">
                <a:solidFill>
                  <a:srgbClr val="010D56"/>
                </a:solidFill>
                <a:latin typeface="Lexend"/>
                <a:ea typeface="Lexend"/>
                <a:cs typeface="Lexend"/>
                <a:sym typeface="Lexend"/>
              </a:rPr>
              <a:t>Localisation</a:t>
            </a:r>
            <a:endParaRPr sz="1200" b="1">
              <a:solidFill>
                <a:srgbClr val="010D56"/>
              </a:solidFill>
              <a:latin typeface="Lexend"/>
              <a:ea typeface="Lexend"/>
              <a:cs typeface="Lexend"/>
              <a:sym typeface="Lexend"/>
            </a:endParaRPr>
          </a:p>
          <a:p>
            <a:pPr marL="285750" marR="0" lvl="0" indent="-247650" algn="l" rtl="0">
              <a:lnSpc>
                <a:spcPct val="120000"/>
              </a:lnSpc>
              <a:spcBef>
                <a:spcPts val="0"/>
              </a:spcBef>
              <a:spcAft>
                <a:spcPts val="0"/>
              </a:spcAft>
              <a:buClr>
                <a:srgbClr val="010D56"/>
              </a:buClr>
              <a:buSzPts val="1200"/>
              <a:buFont typeface="Lexend"/>
              <a:buChar char="●"/>
            </a:pPr>
            <a:r>
              <a:rPr lang="en" sz="1200" b="1">
                <a:solidFill>
                  <a:srgbClr val="010D56"/>
                </a:solidFill>
                <a:latin typeface="Lexend"/>
                <a:ea typeface="Lexend"/>
                <a:cs typeface="Lexend"/>
                <a:sym typeface="Lexend"/>
              </a:rPr>
              <a:t>Slide 21:</a:t>
            </a:r>
            <a:r>
              <a:rPr lang="en" sz="1200">
                <a:solidFill>
                  <a:srgbClr val="010D56"/>
                </a:solidFill>
                <a:latin typeface="Lexend"/>
                <a:ea typeface="Lexend"/>
                <a:cs typeface="Lexend"/>
                <a:sym typeface="Lexend"/>
              </a:rPr>
              <a:t> local clinics or pop ups</a:t>
            </a:r>
            <a:endParaRPr sz="1200">
              <a:solidFill>
                <a:srgbClr val="010D56"/>
              </a:solidFill>
              <a:latin typeface="Lexend"/>
              <a:ea typeface="Lexend"/>
              <a:cs typeface="Lexend"/>
              <a:sym typeface="Lexend"/>
            </a:endParaRPr>
          </a:p>
          <a:p>
            <a:pPr marL="285750" marR="0" lvl="0" indent="-247650" algn="l" rtl="0">
              <a:lnSpc>
                <a:spcPct val="120000"/>
              </a:lnSpc>
              <a:spcBef>
                <a:spcPts val="0"/>
              </a:spcBef>
              <a:spcAft>
                <a:spcPts val="0"/>
              </a:spcAft>
              <a:buClr>
                <a:srgbClr val="010D56"/>
              </a:buClr>
              <a:buSzPts val="1200"/>
              <a:buFont typeface="Lexend"/>
              <a:buChar char="●"/>
            </a:pPr>
            <a:r>
              <a:rPr lang="en" sz="1200" b="1">
                <a:solidFill>
                  <a:srgbClr val="010D56"/>
                </a:solidFill>
                <a:latin typeface="Lexend"/>
                <a:ea typeface="Lexend"/>
                <a:cs typeface="Lexend"/>
                <a:sym typeface="Lexend"/>
              </a:rPr>
              <a:t>Slide 36</a:t>
            </a:r>
            <a:r>
              <a:rPr lang="en" sz="1200">
                <a:solidFill>
                  <a:srgbClr val="010D56"/>
                </a:solidFill>
                <a:latin typeface="Lexend"/>
                <a:ea typeface="Lexend"/>
                <a:cs typeface="Lexend"/>
                <a:sym typeface="Lexend"/>
              </a:rPr>
              <a:t>: staff members at school</a:t>
            </a:r>
            <a:endParaRPr sz="1200">
              <a:solidFill>
                <a:srgbClr val="010D56"/>
              </a:solidFill>
              <a:latin typeface="Lexend"/>
              <a:ea typeface="Lexend"/>
              <a:cs typeface="Lexend"/>
              <a:sym typeface="Lexen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9"/>
        <p:cNvGrpSpPr/>
        <p:nvPr/>
      </p:nvGrpSpPr>
      <p:grpSpPr>
        <a:xfrm>
          <a:off x="0" y="0"/>
          <a:ext cx="0" cy="0"/>
          <a:chOff x="0" y="0"/>
          <a:chExt cx="0" cy="0"/>
        </a:xfrm>
      </p:grpSpPr>
      <p:sp>
        <p:nvSpPr>
          <p:cNvPr id="830" name="Google Shape;830;p114"/>
          <p:cNvSpPr txBox="1">
            <a:spLocks noGrp="1"/>
          </p:cNvSpPr>
          <p:nvPr>
            <p:ph type="title"/>
          </p:nvPr>
        </p:nvSpPr>
        <p:spPr>
          <a:xfrm>
            <a:off x="311700" y="200775"/>
            <a:ext cx="7550400" cy="4251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1900"/>
              <a:t>How can we test for, and protect each other from, STIs?</a:t>
            </a:r>
            <a:endParaRPr sz="1900"/>
          </a:p>
        </p:txBody>
      </p:sp>
      <p:sp>
        <p:nvSpPr>
          <p:cNvPr id="831" name="Google Shape;831;p114"/>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4</a:t>
            </a:fld>
            <a:endParaRPr/>
          </a:p>
        </p:txBody>
      </p:sp>
      <p:sp>
        <p:nvSpPr>
          <p:cNvPr id="832" name="Google Shape;832;p114"/>
          <p:cNvSpPr/>
          <p:nvPr/>
        </p:nvSpPr>
        <p:spPr>
          <a:xfrm>
            <a:off x="292800" y="1284600"/>
            <a:ext cx="8594700" cy="625200"/>
          </a:xfrm>
          <a:prstGeom prst="roundRect">
            <a:avLst>
              <a:gd name="adj" fmla="val 0"/>
            </a:avLst>
          </a:prstGeom>
          <a:solidFill>
            <a:srgbClr val="ECF1EB"/>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Clr>
                <a:srgbClr val="000000"/>
              </a:buClr>
              <a:buSzPts val="1100"/>
              <a:buFont typeface="Arial"/>
              <a:buNone/>
            </a:pPr>
            <a:r>
              <a:rPr lang="en" sz="1800">
                <a:solidFill>
                  <a:srgbClr val="010D54"/>
                </a:solidFill>
                <a:latin typeface="Lexend"/>
                <a:ea typeface="Lexend"/>
                <a:cs typeface="Lexend"/>
                <a:sym typeface="Lexend"/>
              </a:rPr>
              <a:t>Look at the following statements and decide if they are myths or facts.</a:t>
            </a:r>
            <a:endParaRPr sz="1800">
              <a:solidFill>
                <a:srgbClr val="010D54"/>
              </a:solidFill>
              <a:latin typeface="Lexend"/>
              <a:ea typeface="Lexend"/>
              <a:cs typeface="Lexend"/>
              <a:sym typeface="Lexend"/>
            </a:endParaRPr>
          </a:p>
        </p:txBody>
      </p:sp>
      <p:sp>
        <p:nvSpPr>
          <p:cNvPr id="833" name="Google Shape;833;p114"/>
          <p:cNvSpPr txBox="1"/>
          <p:nvPr/>
        </p:nvSpPr>
        <p:spPr>
          <a:xfrm>
            <a:off x="292800" y="773075"/>
            <a:ext cx="7889700" cy="3984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sz="2600" b="1">
                <a:solidFill>
                  <a:srgbClr val="010D56"/>
                </a:solidFill>
                <a:latin typeface="Lexend"/>
                <a:ea typeface="Lexend"/>
                <a:cs typeface="Lexend"/>
                <a:sym typeface="Lexend"/>
              </a:rPr>
              <a:t>Do Now</a:t>
            </a:r>
            <a:endParaRPr sz="2600" b="1">
              <a:solidFill>
                <a:srgbClr val="010D56"/>
              </a:solidFill>
              <a:latin typeface="Lexend"/>
              <a:ea typeface="Lexend"/>
              <a:cs typeface="Lexend"/>
              <a:sym typeface="Lexend"/>
            </a:endParaRPr>
          </a:p>
        </p:txBody>
      </p:sp>
      <p:pic>
        <p:nvPicPr>
          <p:cNvPr id="834" name="Google Shape;834;p114" title="fast-forward.png"/>
          <p:cNvPicPr preferRelativeResize="0"/>
          <p:nvPr/>
        </p:nvPicPr>
        <p:blipFill>
          <a:blip r:embed="rId3">
            <a:alphaModFix/>
          </a:blip>
          <a:stretch>
            <a:fillRect/>
          </a:stretch>
        </p:blipFill>
        <p:spPr>
          <a:xfrm>
            <a:off x="7640638" y="216489"/>
            <a:ext cx="425175" cy="425175"/>
          </a:xfrm>
          <a:prstGeom prst="rect">
            <a:avLst/>
          </a:prstGeom>
          <a:noFill/>
          <a:ln>
            <a:noFill/>
          </a:ln>
        </p:spPr>
      </p:pic>
      <p:sp>
        <p:nvSpPr>
          <p:cNvPr id="835" name="Google Shape;835;p114"/>
          <p:cNvSpPr txBox="1">
            <a:spLocks noGrp="1"/>
          </p:cNvSpPr>
          <p:nvPr>
            <p:ph type="title"/>
          </p:nvPr>
        </p:nvSpPr>
        <p:spPr>
          <a:xfrm>
            <a:off x="5397350" y="886200"/>
            <a:ext cx="3435000" cy="3984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sz="1800">
                <a:solidFill>
                  <a:srgbClr val="010D56"/>
                </a:solidFill>
                <a:latin typeface="Kalam"/>
                <a:ea typeface="Kalam"/>
                <a:cs typeface="Kalam"/>
                <a:sym typeface="Kalam"/>
              </a:rPr>
              <a:t>Date</a:t>
            </a:r>
            <a:endParaRPr sz="1800">
              <a:solidFill>
                <a:srgbClr val="010D56"/>
              </a:solidFill>
              <a:latin typeface="Kalam"/>
              <a:ea typeface="Kalam"/>
              <a:cs typeface="Kalam"/>
              <a:sym typeface="Kalam"/>
            </a:endParaRPr>
          </a:p>
        </p:txBody>
      </p:sp>
      <p:sp>
        <p:nvSpPr>
          <p:cNvPr id="836" name="Google Shape;836;p114"/>
          <p:cNvSpPr txBox="1"/>
          <p:nvPr/>
        </p:nvSpPr>
        <p:spPr>
          <a:xfrm>
            <a:off x="311700" y="2022925"/>
            <a:ext cx="6431100" cy="23862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You can always tell if someone has an STI.</a:t>
            </a:r>
            <a:endParaRPr sz="1800">
              <a:solidFill>
                <a:srgbClr val="010D54"/>
              </a:solidFill>
              <a:latin typeface="Lexend"/>
              <a:ea typeface="Lexend"/>
              <a:cs typeface="Lexend"/>
              <a:sym typeface="Lexend"/>
            </a:endParaRPr>
          </a:p>
          <a:p>
            <a:pPr marL="0" lvl="0" indent="0" algn="l" rtl="0">
              <a:spcBef>
                <a:spcPts val="0"/>
              </a:spcBef>
              <a:spcAft>
                <a:spcPts val="0"/>
              </a:spcAft>
              <a:buNone/>
            </a:pPr>
            <a:endParaRPr sz="1800">
              <a:solidFill>
                <a:srgbClr val="010D54"/>
              </a:solidFill>
              <a:latin typeface="Lexend"/>
              <a:ea typeface="Lexend"/>
              <a:cs typeface="Lexend"/>
              <a:sym typeface="Lexend"/>
            </a:endParaRPr>
          </a:p>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Condoms protect against most STIs.</a:t>
            </a:r>
            <a:endParaRPr sz="1800">
              <a:solidFill>
                <a:srgbClr val="010D54"/>
              </a:solidFill>
              <a:latin typeface="Lexend"/>
              <a:ea typeface="Lexend"/>
              <a:cs typeface="Lexend"/>
              <a:sym typeface="Lexend"/>
            </a:endParaRPr>
          </a:p>
          <a:p>
            <a:pPr marL="0" lvl="0" indent="0" algn="l" rtl="0">
              <a:spcBef>
                <a:spcPts val="0"/>
              </a:spcBef>
              <a:spcAft>
                <a:spcPts val="0"/>
              </a:spcAft>
              <a:buNone/>
            </a:pPr>
            <a:endParaRPr sz="1800">
              <a:solidFill>
                <a:srgbClr val="010D54"/>
              </a:solidFill>
              <a:latin typeface="Lexend"/>
              <a:ea typeface="Lexend"/>
              <a:cs typeface="Lexend"/>
              <a:sym typeface="Lexend"/>
            </a:endParaRPr>
          </a:p>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Young people are one of the highest-risk groups for STIs.</a:t>
            </a:r>
            <a:endParaRPr sz="1800">
              <a:solidFill>
                <a:srgbClr val="010D54"/>
              </a:solidFill>
              <a:latin typeface="Lexend"/>
              <a:ea typeface="Lexend"/>
              <a:cs typeface="Lexend"/>
              <a:sym typeface="Lexend"/>
            </a:endParaRPr>
          </a:p>
          <a:p>
            <a:pPr marL="0" lvl="0" indent="0" algn="l" rtl="0">
              <a:spcBef>
                <a:spcPts val="0"/>
              </a:spcBef>
              <a:spcAft>
                <a:spcPts val="0"/>
              </a:spcAft>
              <a:buNone/>
            </a:pPr>
            <a:endParaRPr sz="1800">
              <a:solidFill>
                <a:srgbClr val="010D54"/>
              </a:solidFill>
              <a:latin typeface="Lexend"/>
              <a:ea typeface="Lexend"/>
              <a:cs typeface="Lexend"/>
              <a:sym typeface="Lexend"/>
            </a:endParaRPr>
          </a:p>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If you trust your partner, protection isn’t needed.</a:t>
            </a:r>
            <a:endParaRPr sz="1800">
              <a:solidFill>
                <a:srgbClr val="010D54"/>
              </a:solidFill>
              <a:latin typeface="Lexend"/>
              <a:ea typeface="Lexend"/>
              <a:cs typeface="Lexend"/>
              <a:sym typeface="Lexen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0"/>
        <p:cNvGrpSpPr/>
        <p:nvPr/>
      </p:nvGrpSpPr>
      <p:grpSpPr>
        <a:xfrm>
          <a:off x="0" y="0"/>
          <a:ext cx="0" cy="0"/>
          <a:chOff x="0" y="0"/>
          <a:chExt cx="0" cy="0"/>
        </a:xfrm>
      </p:grpSpPr>
      <p:sp>
        <p:nvSpPr>
          <p:cNvPr id="841" name="Google Shape;841;p115"/>
          <p:cNvSpPr txBox="1">
            <a:spLocks noGrp="1"/>
          </p:cNvSpPr>
          <p:nvPr>
            <p:ph type="title"/>
          </p:nvPr>
        </p:nvSpPr>
        <p:spPr>
          <a:xfrm>
            <a:off x="311700" y="200788"/>
            <a:ext cx="75504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2600"/>
              <a:t>Do now - Possible answers</a:t>
            </a:r>
            <a:endParaRPr sz="2600"/>
          </a:p>
          <a:p>
            <a:pPr marL="0" lvl="0" indent="0" algn="l" rtl="0">
              <a:spcBef>
                <a:spcPts val="0"/>
              </a:spcBef>
              <a:spcAft>
                <a:spcPts val="0"/>
              </a:spcAft>
              <a:buNone/>
            </a:pPr>
            <a:endParaRPr sz="2600"/>
          </a:p>
          <a:p>
            <a:pPr marL="0" lvl="0" indent="0" algn="l" rtl="0">
              <a:spcBef>
                <a:spcPts val="0"/>
              </a:spcBef>
              <a:spcAft>
                <a:spcPts val="0"/>
              </a:spcAft>
              <a:buNone/>
            </a:pPr>
            <a:endParaRPr sz="2600"/>
          </a:p>
        </p:txBody>
      </p:sp>
      <p:sp>
        <p:nvSpPr>
          <p:cNvPr id="842" name="Google Shape;842;p115"/>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5</a:t>
            </a:fld>
            <a:endParaRPr/>
          </a:p>
        </p:txBody>
      </p:sp>
      <p:pic>
        <p:nvPicPr>
          <p:cNvPr id="843" name="Google Shape;843;p115" title="fast-forward.png"/>
          <p:cNvPicPr preferRelativeResize="0"/>
          <p:nvPr/>
        </p:nvPicPr>
        <p:blipFill>
          <a:blip r:embed="rId3">
            <a:alphaModFix/>
          </a:blip>
          <a:stretch>
            <a:fillRect/>
          </a:stretch>
        </p:blipFill>
        <p:spPr>
          <a:xfrm>
            <a:off x="7601600" y="216514"/>
            <a:ext cx="425175" cy="425175"/>
          </a:xfrm>
          <a:prstGeom prst="rect">
            <a:avLst/>
          </a:prstGeom>
          <a:noFill/>
          <a:ln>
            <a:noFill/>
          </a:ln>
        </p:spPr>
      </p:pic>
      <p:sp>
        <p:nvSpPr>
          <p:cNvPr id="844" name="Google Shape;844;p115"/>
          <p:cNvSpPr txBox="1"/>
          <p:nvPr/>
        </p:nvSpPr>
        <p:spPr>
          <a:xfrm>
            <a:off x="311700" y="887400"/>
            <a:ext cx="6431100" cy="23862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You can always tell if someone has an STI.</a:t>
            </a:r>
            <a:endParaRPr sz="1800">
              <a:solidFill>
                <a:srgbClr val="010D54"/>
              </a:solidFill>
              <a:latin typeface="Lexend"/>
              <a:ea typeface="Lexend"/>
              <a:cs typeface="Lexend"/>
              <a:sym typeface="Lexend"/>
            </a:endParaRPr>
          </a:p>
          <a:p>
            <a:pPr marL="0" lvl="0" indent="0" algn="l" rtl="0">
              <a:spcBef>
                <a:spcPts val="0"/>
              </a:spcBef>
              <a:spcAft>
                <a:spcPts val="0"/>
              </a:spcAft>
              <a:buNone/>
            </a:pPr>
            <a:endParaRPr sz="1800">
              <a:solidFill>
                <a:srgbClr val="010D54"/>
              </a:solidFill>
              <a:latin typeface="Lexend"/>
              <a:ea typeface="Lexend"/>
              <a:cs typeface="Lexend"/>
              <a:sym typeface="Lexend"/>
            </a:endParaRPr>
          </a:p>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Condoms protect against most STIs.</a:t>
            </a:r>
            <a:endParaRPr sz="1800">
              <a:solidFill>
                <a:srgbClr val="010D54"/>
              </a:solidFill>
              <a:latin typeface="Lexend"/>
              <a:ea typeface="Lexend"/>
              <a:cs typeface="Lexend"/>
              <a:sym typeface="Lexend"/>
            </a:endParaRPr>
          </a:p>
          <a:p>
            <a:pPr marL="0" lvl="0" indent="0" algn="l" rtl="0">
              <a:spcBef>
                <a:spcPts val="0"/>
              </a:spcBef>
              <a:spcAft>
                <a:spcPts val="0"/>
              </a:spcAft>
              <a:buNone/>
            </a:pPr>
            <a:endParaRPr sz="1800">
              <a:solidFill>
                <a:srgbClr val="010D54"/>
              </a:solidFill>
              <a:latin typeface="Lexend"/>
              <a:ea typeface="Lexend"/>
              <a:cs typeface="Lexend"/>
              <a:sym typeface="Lexend"/>
            </a:endParaRPr>
          </a:p>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Young people are one of the highest-risk groups for STIs.</a:t>
            </a:r>
            <a:endParaRPr sz="1800">
              <a:solidFill>
                <a:srgbClr val="010D54"/>
              </a:solidFill>
              <a:latin typeface="Lexend"/>
              <a:ea typeface="Lexend"/>
              <a:cs typeface="Lexend"/>
              <a:sym typeface="Lexend"/>
            </a:endParaRPr>
          </a:p>
          <a:p>
            <a:pPr marL="0" lvl="0" indent="0" algn="l" rtl="0">
              <a:spcBef>
                <a:spcPts val="0"/>
              </a:spcBef>
              <a:spcAft>
                <a:spcPts val="0"/>
              </a:spcAft>
              <a:buNone/>
            </a:pPr>
            <a:endParaRPr sz="1800">
              <a:solidFill>
                <a:srgbClr val="010D54"/>
              </a:solidFill>
              <a:latin typeface="Lexend"/>
              <a:ea typeface="Lexend"/>
              <a:cs typeface="Lexend"/>
              <a:sym typeface="Lexend"/>
            </a:endParaRPr>
          </a:p>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If you trust your partner, protection isn’t needed.</a:t>
            </a:r>
            <a:endParaRPr sz="1800">
              <a:solidFill>
                <a:srgbClr val="010D54"/>
              </a:solidFill>
              <a:latin typeface="Lexend"/>
              <a:ea typeface="Lexend"/>
              <a:cs typeface="Lexend"/>
              <a:sym typeface="Lexend"/>
            </a:endParaRPr>
          </a:p>
        </p:txBody>
      </p:sp>
      <p:sp>
        <p:nvSpPr>
          <p:cNvPr id="845" name="Google Shape;845;p115"/>
          <p:cNvSpPr txBox="1"/>
          <p:nvPr/>
        </p:nvSpPr>
        <p:spPr>
          <a:xfrm>
            <a:off x="5866900" y="928525"/>
            <a:ext cx="783000" cy="25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Kalam"/>
                <a:ea typeface="Kalam"/>
                <a:cs typeface="Kalam"/>
                <a:sym typeface="Kalam"/>
              </a:rPr>
              <a:t>myth</a:t>
            </a:r>
            <a:endParaRPr sz="1800">
              <a:solidFill>
                <a:srgbClr val="010D54"/>
              </a:solidFill>
              <a:latin typeface="Kalam"/>
              <a:ea typeface="Kalam"/>
              <a:cs typeface="Kalam"/>
              <a:sym typeface="Kalam"/>
            </a:endParaRPr>
          </a:p>
        </p:txBody>
      </p:sp>
      <p:sp>
        <p:nvSpPr>
          <p:cNvPr id="846" name="Google Shape;846;p115"/>
          <p:cNvSpPr txBox="1"/>
          <p:nvPr/>
        </p:nvSpPr>
        <p:spPr>
          <a:xfrm>
            <a:off x="6384325" y="2826400"/>
            <a:ext cx="783000" cy="25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Kalam"/>
                <a:ea typeface="Kalam"/>
                <a:cs typeface="Kalam"/>
                <a:sym typeface="Kalam"/>
              </a:rPr>
              <a:t>myth</a:t>
            </a:r>
            <a:endParaRPr sz="1800">
              <a:solidFill>
                <a:srgbClr val="010D54"/>
              </a:solidFill>
              <a:latin typeface="Kalam"/>
              <a:ea typeface="Kalam"/>
              <a:cs typeface="Kalam"/>
              <a:sym typeface="Kalam"/>
            </a:endParaRPr>
          </a:p>
        </p:txBody>
      </p:sp>
      <p:sp>
        <p:nvSpPr>
          <p:cNvPr id="847" name="Google Shape;847;p115"/>
          <p:cNvSpPr txBox="1"/>
          <p:nvPr/>
        </p:nvSpPr>
        <p:spPr>
          <a:xfrm>
            <a:off x="5083900" y="1445700"/>
            <a:ext cx="783000" cy="25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Kalam"/>
                <a:ea typeface="Kalam"/>
                <a:cs typeface="Kalam"/>
                <a:sym typeface="Kalam"/>
              </a:rPr>
              <a:t>fact</a:t>
            </a:r>
            <a:endParaRPr sz="1800">
              <a:solidFill>
                <a:srgbClr val="010D54"/>
              </a:solidFill>
              <a:latin typeface="Kalam"/>
              <a:ea typeface="Kalam"/>
              <a:cs typeface="Kalam"/>
              <a:sym typeface="Kalam"/>
            </a:endParaRPr>
          </a:p>
        </p:txBody>
      </p:sp>
      <p:sp>
        <p:nvSpPr>
          <p:cNvPr id="848" name="Google Shape;848;p115"/>
          <p:cNvSpPr txBox="1"/>
          <p:nvPr/>
        </p:nvSpPr>
        <p:spPr>
          <a:xfrm>
            <a:off x="6742800" y="2062675"/>
            <a:ext cx="783000" cy="251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Kalam"/>
                <a:ea typeface="Kalam"/>
                <a:cs typeface="Kalam"/>
                <a:sym typeface="Kalam"/>
              </a:rPr>
              <a:t>fact</a:t>
            </a:r>
            <a:endParaRPr sz="1800">
              <a:solidFill>
                <a:srgbClr val="010D54"/>
              </a:solidFill>
              <a:latin typeface="Kalam"/>
              <a:ea typeface="Kalam"/>
              <a:cs typeface="Kalam"/>
              <a:sym typeface="Kalam"/>
            </a:endParaRPr>
          </a:p>
        </p:txBody>
      </p:sp>
      <p:sp>
        <p:nvSpPr>
          <p:cNvPr id="849" name="Google Shape;849;p115"/>
          <p:cNvSpPr/>
          <p:nvPr/>
        </p:nvSpPr>
        <p:spPr>
          <a:xfrm>
            <a:off x="338475" y="3652200"/>
            <a:ext cx="8493900" cy="1262700"/>
          </a:xfrm>
          <a:prstGeom prst="rect">
            <a:avLst/>
          </a:prstGeom>
          <a:solidFill>
            <a:srgbClr val="EBEBF1"/>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Clr>
                <a:srgbClr val="000000"/>
              </a:buClr>
              <a:buSzPts val="1100"/>
              <a:buFont typeface="Arial"/>
              <a:buNone/>
            </a:pPr>
            <a:endParaRPr sz="1800">
              <a:solidFill>
                <a:srgbClr val="010D54"/>
              </a:solidFill>
              <a:latin typeface="Lexend"/>
              <a:ea typeface="Lexend"/>
              <a:cs typeface="Lexend"/>
              <a:sym typeface="Lexend"/>
            </a:endParaRPr>
          </a:p>
          <a:p>
            <a:pPr marL="0" lvl="0" indent="0" algn="l" rtl="0">
              <a:lnSpc>
                <a:spcPct val="120000"/>
              </a:lnSpc>
              <a:spcBef>
                <a:spcPts val="0"/>
              </a:spcBef>
              <a:spcAft>
                <a:spcPts val="0"/>
              </a:spcAft>
              <a:buClr>
                <a:srgbClr val="000000"/>
              </a:buClr>
              <a:buSzPts val="1100"/>
              <a:buFont typeface="Arial"/>
              <a:buNone/>
            </a:pPr>
            <a:r>
              <a:rPr lang="en" sz="2000">
                <a:solidFill>
                  <a:srgbClr val="010D54"/>
                </a:solidFill>
                <a:latin typeface="Lexend"/>
                <a:ea typeface="Lexend"/>
                <a:cs typeface="Lexend"/>
                <a:sym typeface="Lexend"/>
              </a:rPr>
              <a:t>Do any of these surprise you? Why?</a:t>
            </a:r>
            <a:endParaRPr sz="2000">
              <a:latin typeface="Lexend"/>
              <a:ea typeface="Lexend"/>
              <a:cs typeface="Lexend"/>
              <a:sym typeface="Lexend"/>
            </a:endParaRPr>
          </a:p>
        </p:txBody>
      </p:sp>
      <p:sp>
        <p:nvSpPr>
          <p:cNvPr id="850" name="Google Shape;850;p115"/>
          <p:cNvSpPr txBox="1"/>
          <p:nvPr/>
        </p:nvSpPr>
        <p:spPr>
          <a:xfrm>
            <a:off x="854393" y="3768438"/>
            <a:ext cx="1182300" cy="251700"/>
          </a:xfrm>
          <a:prstGeom prst="rect">
            <a:avLst/>
          </a:prstGeom>
          <a:noFill/>
          <a:ln>
            <a:noFill/>
          </a:ln>
        </p:spPr>
        <p:txBody>
          <a:bodyPr spcFirstLastPara="1" wrap="square" lIns="0" tIns="91425" rIns="91425" bIns="91425" anchor="ctr" anchorCtr="0">
            <a:noAutofit/>
          </a:bodyPr>
          <a:lstStyle/>
          <a:p>
            <a:pPr marL="0" lvl="0" indent="0" algn="l" rtl="0">
              <a:spcBef>
                <a:spcPts val="0"/>
              </a:spcBef>
              <a:spcAft>
                <a:spcPts val="1200"/>
              </a:spcAft>
              <a:buNone/>
            </a:pPr>
            <a:r>
              <a:rPr lang="en" sz="2000">
                <a:solidFill>
                  <a:srgbClr val="010D54"/>
                </a:solidFill>
                <a:latin typeface="Lexend"/>
                <a:ea typeface="Lexend"/>
                <a:cs typeface="Lexend"/>
                <a:sym typeface="Lexend"/>
              </a:rPr>
              <a:t>Reflect</a:t>
            </a:r>
            <a:endParaRPr sz="2000">
              <a:solidFill>
                <a:srgbClr val="010D54"/>
              </a:solidFill>
              <a:latin typeface="Lexend"/>
              <a:ea typeface="Lexend"/>
              <a:cs typeface="Lexend"/>
              <a:sym typeface="Lexend"/>
            </a:endParaRPr>
          </a:p>
        </p:txBody>
      </p:sp>
      <p:pic>
        <p:nvPicPr>
          <p:cNvPr id="851" name="Google Shape;851;p115"/>
          <p:cNvPicPr preferRelativeResize="0"/>
          <p:nvPr/>
        </p:nvPicPr>
        <p:blipFill>
          <a:blip r:embed="rId4">
            <a:alphaModFix/>
          </a:blip>
          <a:stretch>
            <a:fillRect/>
          </a:stretch>
        </p:blipFill>
        <p:spPr>
          <a:xfrm>
            <a:off x="369900" y="3705000"/>
            <a:ext cx="378600" cy="378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4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4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4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5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ACCFD"/>
        </a:solidFill>
        <a:effectLst/>
      </p:bgPr>
    </p:bg>
    <p:spTree>
      <p:nvGrpSpPr>
        <p:cNvPr id="1" name="Shape 855"/>
        <p:cNvGrpSpPr/>
        <p:nvPr/>
      </p:nvGrpSpPr>
      <p:grpSpPr>
        <a:xfrm>
          <a:off x="0" y="0"/>
          <a:ext cx="0" cy="0"/>
          <a:chOff x="0" y="0"/>
          <a:chExt cx="0" cy="0"/>
        </a:xfrm>
      </p:grpSpPr>
      <p:sp>
        <p:nvSpPr>
          <p:cNvPr id="856" name="Google Shape;856;p116"/>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2500"/>
              <a:t>Lesson ground rules </a:t>
            </a:r>
            <a:endParaRPr sz="2500"/>
          </a:p>
        </p:txBody>
      </p:sp>
      <p:sp>
        <p:nvSpPr>
          <p:cNvPr id="857" name="Google Shape;857;p116"/>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6</a:t>
            </a:fld>
            <a:endParaRPr/>
          </a:p>
        </p:txBody>
      </p:sp>
      <p:sp>
        <p:nvSpPr>
          <p:cNvPr id="858" name="Google Shape;858;p116"/>
          <p:cNvSpPr txBox="1"/>
          <p:nvPr/>
        </p:nvSpPr>
        <p:spPr>
          <a:xfrm>
            <a:off x="1199274" y="1075939"/>
            <a:ext cx="4482300" cy="403500"/>
          </a:xfrm>
          <a:prstGeom prst="rect">
            <a:avLst/>
          </a:prstGeom>
          <a:noFill/>
          <a:ln>
            <a:noFill/>
          </a:ln>
        </p:spPr>
        <p:txBody>
          <a:bodyPr spcFirstLastPara="1" wrap="square" lIns="0" tIns="91425" rIns="91425"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Listen to others without interrupting</a:t>
            </a:r>
            <a:endParaRPr sz="1800">
              <a:solidFill>
                <a:srgbClr val="010D54"/>
              </a:solidFill>
              <a:latin typeface="Lexend"/>
              <a:ea typeface="Lexend"/>
              <a:cs typeface="Lexend"/>
              <a:sym typeface="Lexend"/>
            </a:endParaRPr>
          </a:p>
        </p:txBody>
      </p:sp>
      <p:sp>
        <p:nvSpPr>
          <p:cNvPr id="859" name="Google Shape;859;p116"/>
          <p:cNvSpPr txBox="1"/>
          <p:nvPr/>
        </p:nvSpPr>
        <p:spPr>
          <a:xfrm>
            <a:off x="1199286" y="1591427"/>
            <a:ext cx="4482300" cy="403500"/>
          </a:xfrm>
          <a:prstGeom prst="rect">
            <a:avLst/>
          </a:prstGeom>
          <a:noFill/>
          <a:ln>
            <a:noFill/>
          </a:ln>
        </p:spPr>
        <p:txBody>
          <a:bodyPr spcFirstLastPara="1" wrap="square" lIns="0" tIns="91425" rIns="91425"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Be open and honest</a:t>
            </a:r>
            <a:endParaRPr sz="1800">
              <a:solidFill>
                <a:srgbClr val="010D54"/>
              </a:solidFill>
              <a:latin typeface="Lexend"/>
              <a:ea typeface="Lexend"/>
              <a:cs typeface="Lexend"/>
              <a:sym typeface="Lexend"/>
            </a:endParaRPr>
          </a:p>
        </p:txBody>
      </p:sp>
      <p:sp>
        <p:nvSpPr>
          <p:cNvPr id="860" name="Google Shape;860;p116"/>
          <p:cNvSpPr txBox="1"/>
          <p:nvPr/>
        </p:nvSpPr>
        <p:spPr>
          <a:xfrm>
            <a:off x="1199289" y="2125727"/>
            <a:ext cx="5423100" cy="403500"/>
          </a:xfrm>
          <a:prstGeom prst="rect">
            <a:avLst/>
          </a:prstGeom>
          <a:noFill/>
          <a:ln>
            <a:noFill/>
          </a:ln>
        </p:spPr>
        <p:txBody>
          <a:bodyPr spcFirstLastPara="1" wrap="square" lIns="0" tIns="91425" rIns="91425"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Respect each others ideas and opinions</a:t>
            </a:r>
            <a:endParaRPr sz="1800">
              <a:solidFill>
                <a:srgbClr val="010D54"/>
              </a:solidFill>
              <a:latin typeface="Lexend"/>
              <a:ea typeface="Lexend"/>
              <a:cs typeface="Lexend"/>
              <a:sym typeface="Lexend"/>
            </a:endParaRPr>
          </a:p>
        </p:txBody>
      </p:sp>
      <p:sp>
        <p:nvSpPr>
          <p:cNvPr id="861" name="Google Shape;861;p116"/>
          <p:cNvSpPr txBox="1"/>
          <p:nvPr/>
        </p:nvSpPr>
        <p:spPr>
          <a:xfrm>
            <a:off x="1199274" y="2702764"/>
            <a:ext cx="4482300" cy="403500"/>
          </a:xfrm>
          <a:prstGeom prst="rect">
            <a:avLst/>
          </a:prstGeom>
          <a:noFill/>
          <a:ln>
            <a:noFill/>
          </a:ln>
        </p:spPr>
        <p:txBody>
          <a:bodyPr spcFirstLastPara="1" wrap="square" lIns="0" tIns="91425" rIns="91425"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Encourage and support everyone</a:t>
            </a:r>
            <a:endParaRPr sz="1800">
              <a:solidFill>
                <a:srgbClr val="010D54"/>
              </a:solidFill>
              <a:latin typeface="Lexend"/>
              <a:ea typeface="Lexend"/>
              <a:cs typeface="Lexend"/>
              <a:sym typeface="Lexend"/>
            </a:endParaRPr>
          </a:p>
        </p:txBody>
      </p:sp>
      <p:pic>
        <p:nvPicPr>
          <p:cNvPr id="862" name="Google Shape;862;p116"/>
          <p:cNvPicPr preferRelativeResize="0"/>
          <p:nvPr/>
        </p:nvPicPr>
        <p:blipFill>
          <a:blip r:embed="rId3">
            <a:alphaModFix/>
          </a:blip>
          <a:stretch>
            <a:fillRect/>
          </a:stretch>
        </p:blipFill>
        <p:spPr>
          <a:xfrm>
            <a:off x="727086" y="1108089"/>
            <a:ext cx="322625" cy="322625"/>
          </a:xfrm>
          <a:prstGeom prst="rect">
            <a:avLst/>
          </a:prstGeom>
          <a:noFill/>
          <a:ln>
            <a:noFill/>
          </a:ln>
        </p:spPr>
      </p:pic>
      <p:pic>
        <p:nvPicPr>
          <p:cNvPr id="863" name="Google Shape;863;p116"/>
          <p:cNvPicPr preferRelativeResize="0"/>
          <p:nvPr/>
        </p:nvPicPr>
        <p:blipFill>
          <a:blip r:embed="rId4">
            <a:alphaModFix/>
          </a:blip>
          <a:stretch>
            <a:fillRect/>
          </a:stretch>
        </p:blipFill>
        <p:spPr>
          <a:xfrm>
            <a:off x="727086" y="2153002"/>
            <a:ext cx="322625" cy="322625"/>
          </a:xfrm>
          <a:prstGeom prst="rect">
            <a:avLst/>
          </a:prstGeom>
          <a:noFill/>
          <a:ln>
            <a:noFill/>
          </a:ln>
        </p:spPr>
      </p:pic>
      <p:pic>
        <p:nvPicPr>
          <p:cNvPr id="864" name="Google Shape;864;p116"/>
          <p:cNvPicPr preferRelativeResize="0"/>
          <p:nvPr/>
        </p:nvPicPr>
        <p:blipFill>
          <a:blip r:embed="rId5">
            <a:alphaModFix/>
          </a:blip>
          <a:stretch>
            <a:fillRect/>
          </a:stretch>
        </p:blipFill>
        <p:spPr>
          <a:xfrm>
            <a:off x="727086" y="2710789"/>
            <a:ext cx="322625" cy="322625"/>
          </a:xfrm>
          <a:prstGeom prst="rect">
            <a:avLst/>
          </a:prstGeom>
          <a:noFill/>
          <a:ln>
            <a:noFill/>
          </a:ln>
        </p:spPr>
      </p:pic>
      <p:pic>
        <p:nvPicPr>
          <p:cNvPr id="865" name="Google Shape;865;p116" descr="&lt;svg xmlns=&quot;http://www.w3.org/2000/svg&quot; height=&quot;48px&quot; viewBox=&quot;0 -960 960 960&quot; width=&quot;48px&quot; fill=&quot;#010D54&quot;&gt;&lt;path d=&quot;M240-240 131-131q-14 14-32.5 6.34Q80-132.31 80-152v-668q0-24 18-42t42-18h680q24 0 42 18t18 42v520q0 24-18 42t-42 18H240Zm-26-60h606v-520H140v600l74-80Zm-74 0v-520 520Z&quot;/&gt;&lt;/svg&gt;"/>
          <p:cNvPicPr preferRelativeResize="0"/>
          <p:nvPr/>
        </p:nvPicPr>
        <p:blipFill>
          <a:blip r:embed="rId6">
            <a:alphaModFix/>
          </a:blip>
          <a:stretch>
            <a:fillRect/>
          </a:stretch>
        </p:blipFill>
        <p:spPr>
          <a:xfrm>
            <a:off x="727083" y="1673454"/>
            <a:ext cx="322624" cy="322661"/>
          </a:xfrm>
          <a:prstGeom prst="rect">
            <a:avLst/>
          </a:prstGeom>
          <a:noFill/>
          <a:ln>
            <a:noFill/>
          </a:ln>
        </p:spPr>
      </p:pic>
      <p:sp>
        <p:nvSpPr>
          <p:cNvPr id="866" name="Google Shape;866;p116"/>
          <p:cNvSpPr txBox="1"/>
          <p:nvPr/>
        </p:nvSpPr>
        <p:spPr>
          <a:xfrm>
            <a:off x="1199275" y="3819025"/>
            <a:ext cx="6011700" cy="403500"/>
          </a:xfrm>
          <a:prstGeom prst="rect">
            <a:avLst/>
          </a:prstGeom>
          <a:noFill/>
          <a:ln>
            <a:noFill/>
          </a:ln>
        </p:spPr>
        <p:txBody>
          <a:bodyPr spcFirstLastPara="1" wrap="square" lIns="0" tIns="91425" rIns="0"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Don’t ask personal questions to students or staff</a:t>
            </a:r>
            <a:endParaRPr sz="1800">
              <a:solidFill>
                <a:srgbClr val="010D54"/>
              </a:solidFill>
              <a:latin typeface="Lexend"/>
              <a:ea typeface="Lexend"/>
              <a:cs typeface="Lexend"/>
              <a:sym typeface="Lexend"/>
            </a:endParaRPr>
          </a:p>
        </p:txBody>
      </p:sp>
      <p:sp>
        <p:nvSpPr>
          <p:cNvPr id="867" name="Google Shape;867;p116"/>
          <p:cNvSpPr txBox="1"/>
          <p:nvPr/>
        </p:nvSpPr>
        <p:spPr>
          <a:xfrm>
            <a:off x="1199274" y="3279825"/>
            <a:ext cx="7359000" cy="403500"/>
          </a:xfrm>
          <a:prstGeom prst="rect">
            <a:avLst/>
          </a:prstGeom>
          <a:noFill/>
          <a:ln>
            <a:noFill/>
          </a:ln>
        </p:spPr>
        <p:txBody>
          <a:bodyPr spcFirstLastPara="1" wrap="square" lIns="0" tIns="91425" rIns="0"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Think carefully before sharing anything personal about yourself</a:t>
            </a:r>
            <a:endParaRPr sz="1800">
              <a:solidFill>
                <a:srgbClr val="010D54"/>
              </a:solidFill>
              <a:latin typeface="Lexend"/>
              <a:ea typeface="Lexend"/>
              <a:cs typeface="Lexend"/>
              <a:sym typeface="Lexend"/>
            </a:endParaRPr>
          </a:p>
        </p:txBody>
      </p:sp>
      <p:pic>
        <p:nvPicPr>
          <p:cNvPr id="868" name="Google Shape;868;p116" descr="&lt;svg xmlns=&quot;http://www.w3.org/2000/svg&quot; height=&quot;48px&quot; viewBox=&quot;0 -960 960 960&quot; width=&quot;48px&quot; fill=&quot;#010D54&quot;&gt;&lt;path d=&quot;M400.18-320q12.82 0 21.32-8.63 8.5-8.62 8.5-21.37v-260q0-12.75-8.68-21.38-8.67-8.62-21.5-8.62-12.82 0-21.32 8.62-8.5 8.63-8.5 21.38v260q0 12.75 8.68 21.37 8.67 8.63 21.5 8.63Zm160 0q12.82 0 21.32-8.63 8.5-8.62 8.5-21.37v-260q0-12.75-8.68-21.38-8.67-8.62-21.5-8.62-12.82 0-21.32 8.62-8.5 8.63-8.5 21.38v260q0 12.75 8.68 21.37 8.67 8.63 21.5 8.63ZM480.27-80q-82.74 0-155.5-31.5Q252-143 197.5-197.5t-86-127.34Q80-397.68 80-480.5t31.5-155.66Q143-709 197.5-763t127.34-85.5Q397.68-880 480.5-880t155.66 31.5Q709-817 763-763t85.5 127Q880-563 880-480.27q0 82.74-31.5 155.5Q817-252 763-197.68q-54 54.31-127 86Q563-80 480.27-80Zm.23-60Q622-140 721-239.5t99-241Q820-622 721.19-721T480-820q-141 0-240.5 98.81T140-480q0 141 99.5 240.5t241 99.5Zm-.5-340Z&quot;/&gt;&lt;/svg&gt;"/>
          <p:cNvPicPr preferRelativeResize="0"/>
          <p:nvPr/>
        </p:nvPicPr>
        <p:blipFill>
          <a:blip r:embed="rId7">
            <a:alphaModFix/>
          </a:blip>
          <a:stretch>
            <a:fillRect/>
          </a:stretch>
        </p:blipFill>
        <p:spPr>
          <a:xfrm>
            <a:off x="701386" y="3294514"/>
            <a:ext cx="374025" cy="374025"/>
          </a:xfrm>
          <a:prstGeom prst="rect">
            <a:avLst/>
          </a:prstGeom>
          <a:noFill/>
          <a:ln>
            <a:noFill/>
          </a:ln>
        </p:spPr>
      </p:pic>
      <p:pic>
        <p:nvPicPr>
          <p:cNvPr id="869" name="Google Shape;869;p116" descr="&lt;svg xmlns=&quot;http://www.w3.org/2000/svg&quot; height=&quot;48px&quot; viewBox=&quot;0 -960 960 960&quot; width=&quot;48px&quot; fill=&quot;#010D54&quot;&gt;&lt;path d=&quot;m480-438 129 129q9 9 21 9t21-9q9-9 9-21t-9-21L522-480l129-129q9-9 9-21t-9-21q-9-9-21-9t-21 9L480-522 351-651q-9-9-21-9t-21 9q-9 9-9 21t9 21l129 129-129 129q-9 9-9 21t9 21q9 9 21 9t21-9l129-129Zm0 358q-82 0-155-31.5t-127.5-86Q143-252 111.5-325T80-480q0-83 31.5-156t86-127Q252-817 325-848.5T480-880q83 0 156 31.5T763-763q54 54 85.5 127T880-480q0 82-31.5 155T763-197.5q-54 54.5-127 86T480-80Zm0-60q142 0 241-99.5T820-480q0-142-99-241t-241-99q-141 0-240.5 99T140-480q0 141 99.5 240.5T480-140Zm0-340Z&quot;/&gt;&lt;/svg&gt;"/>
          <p:cNvPicPr preferRelativeResize="0"/>
          <p:nvPr/>
        </p:nvPicPr>
        <p:blipFill>
          <a:blip r:embed="rId8">
            <a:alphaModFix/>
          </a:blip>
          <a:stretch>
            <a:fillRect/>
          </a:stretch>
        </p:blipFill>
        <p:spPr>
          <a:xfrm>
            <a:off x="686625" y="4329600"/>
            <a:ext cx="403500" cy="403500"/>
          </a:xfrm>
          <a:prstGeom prst="rect">
            <a:avLst/>
          </a:prstGeom>
          <a:noFill/>
          <a:ln>
            <a:noFill/>
          </a:ln>
        </p:spPr>
      </p:pic>
      <p:sp>
        <p:nvSpPr>
          <p:cNvPr id="870" name="Google Shape;870;p116"/>
          <p:cNvSpPr txBox="1"/>
          <p:nvPr/>
        </p:nvSpPr>
        <p:spPr>
          <a:xfrm>
            <a:off x="1199300" y="4329600"/>
            <a:ext cx="6035100" cy="403500"/>
          </a:xfrm>
          <a:prstGeom prst="rect">
            <a:avLst/>
          </a:prstGeom>
          <a:noFill/>
          <a:ln>
            <a:noFill/>
          </a:ln>
        </p:spPr>
        <p:txBody>
          <a:bodyPr spcFirstLastPara="1" wrap="square" lIns="0" tIns="91425" rIns="0"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Don’t share anything personal about other people</a:t>
            </a:r>
            <a:endParaRPr sz="1800">
              <a:solidFill>
                <a:srgbClr val="010D54"/>
              </a:solidFill>
              <a:latin typeface="Lexend"/>
              <a:ea typeface="Lexend"/>
              <a:cs typeface="Lexend"/>
              <a:sym typeface="Lexend"/>
            </a:endParaRPr>
          </a:p>
        </p:txBody>
      </p:sp>
      <p:pic>
        <p:nvPicPr>
          <p:cNvPr id="871" name="Google Shape;871;p116" descr="&lt;svg xmlns=&quot;http://www.w3.org/2000/svg&quot; height=&quot;48px&quot; viewBox=&quot;0 -960 960 960&quot; width=&quot;48px&quot; fill=&quot;#010D54&quot;&gt;&lt;path d=&quot;M484.03-247Q500-247 511-258.03q11-11.03 11-27T510.97-312q-11.03-11-27-11T457-311.97q-11 11.03-11 27T457.03-258q11.03 11 27 11Zm-3.76 167q-82.74 0-155.5-31.5Q252-143 197.5-197.5t-86-127.34Q80-397.68 80-480.5t31.5-155.66Q143-709 197.5-763t127.34-85.5Q397.68-880 480.5-880t155.66 31.5Q709-817 763-763t85.5 127Q880-563 880-480.27q0 82.74-31.5 155.5Q817-252 763-197.68q-54 54.31-127 86Q563-80 480.27-80Zm.23-60Q622-140 721-239.5t99-241Q820-622 721.19-721T480-820q-141 0-240.5 98.81T140-480q0 141 99.5 240.5t241 99.5Zm-.5-340Zm2.77-180Q513-660 536-641.5q23 18.5 23 47.2 0 26.3-15.65 45.73Q527.7-529.14 508-512q-23 19-40 42.38-17 23.39-17 52.62 0 11 8.4 17.5T479-393q12 0 19.88-8 7.87-8 10.12-20 3-21 16-38t30.23-30.78Q580-510 596-537q16-27 16-58.61 0-50.39-37.5-83.89T485.55-713Q450-713 417-698t-54 44q-7 10-6.5 21.5t9.47 18.5q11.41 8 23.65 5 12.23-3 20.38-14 12.75-17.9 31.88-27.45Q461-660 482.77-660Z&quot;/&gt;&lt;/svg&gt;"/>
          <p:cNvPicPr preferRelativeResize="0"/>
          <p:nvPr/>
        </p:nvPicPr>
        <p:blipFill>
          <a:blip r:embed="rId9">
            <a:alphaModFix/>
          </a:blip>
          <a:stretch>
            <a:fillRect/>
          </a:stretch>
        </p:blipFill>
        <p:spPr>
          <a:xfrm>
            <a:off x="686638" y="3819021"/>
            <a:ext cx="403500" cy="403500"/>
          </a:xfrm>
          <a:prstGeom prst="rect">
            <a:avLst/>
          </a:prstGeom>
          <a:noFill/>
          <a:ln>
            <a:noFill/>
          </a:ln>
        </p:spPr>
      </p:pic>
      <p:pic>
        <p:nvPicPr>
          <p:cNvPr id="872" name="Google Shape;872;p116" title="fast-forward (1).png"/>
          <p:cNvPicPr preferRelativeResize="0"/>
          <p:nvPr/>
        </p:nvPicPr>
        <p:blipFill>
          <a:blip r:embed="rId10">
            <a:alphaModFix/>
          </a:blip>
          <a:stretch>
            <a:fillRect/>
          </a:stretch>
        </p:blipFill>
        <p:spPr>
          <a:xfrm>
            <a:off x="8535625" y="154775"/>
            <a:ext cx="425175" cy="4251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ACCFD"/>
        </a:solidFill>
        <a:effectLst/>
      </p:bgPr>
    </p:bg>
    <p:spTree>
      <p:nvGrpSpPr>
        <p:cNvPr id="1" name="Shape 876"/>
        <p:cNvGrpSpPr/>
        <p:nvPr/>
      </p:nvGrpSpPr>
      <p:grpSpPr>
        <a:xfrm>
          <a:off x="0" y="0"/>
          <a:ext cx="0" cy="0"/>
          <a:chOff x="0" y="0"/>
          <a:chExt cx="0" cy="0"/>
        </a:xfrm>
      </p:grpSpPr>
      <p:sp>
        <p:nvSpPr>
          <p:cNvPr id="877" name="Google Shape;877;p117"/>
          <p:cNvSpPr txBox="1">
            <a:spLocks noGrp="1"/>
          </p:cNvSpPr>
          <p:nvPr>
            <p:ph type="body" idx="1"/>
          </p:nvPr>
        </p:nvSpPr>
        <p:spPr>
          <a:xfrm>
            <a:off x="464100" y="3760550"/>
            <a:ext cx="2115000" cy="296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2200" b="1"/>
              <a:t>British values</a:t>
            </a:r>
            <a:endParaRPr sz="2200" b="1">
              <a:solidFill>
                <a:srgbClr val="010D54"/>
              </a:solidFill>
            </a:endParaRPr>
          </a:p>
        </p:txBody>
      </p:sp>
      <p:sp>
        <p:nvSpPr>
          <p:cNvPr id="878" name="Google Shape;878;p117"/>
          <p:cNvSpPr/>
          <p:nvPr/>
        </p:nvSpPr>
        <p:spPr>
          <a:xfrm>
            <a:off x="311700" y="4153126"/>
            <a:ext cx="8520600" cy="761700"/>
          </a:xfrm>
          <a:prstGeom prst="roundRect">
            <a:avLst>
              <a:gd name="adj" fmla="val 0"/>
            </a:avLst>
          </a:prstGeom>
          <a:solidFill>
            <a:schemeClr val="lt1"/>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endParaRPr sz="2000">
              <a:solidFill>
                <a:srgbClr val="010D54"/>
              </a:solidFill>
              <a:latin typeface="Lexend"/>
              <a:ea typeface="Lexend"/>
              <a:cs typeface="Lexend"/>
              <a:sym typeface="Lexend"/>
            </a:endParaRPr>
          </a:p>
        </p:txBody>
      </p:sp>
      <p:sp>
        <p:nvSpPr>
          <p:cNvPr id="879" name="Google Shape;879;p117"/>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7</a:t>
            </a:fld>
            <a:endParaRPr/>
          </a:p>
        </p:txBody>
      </p:sp>
      <p:sp>
        <p:nvSpPr>
          <p:cNvPr id="880" name="Google Shape;880;p117"/>
          <p:cNvSpPr txBox="1">
            <a:spLocks noGrp="1"/>
          </p:cNvSpPr>
          <p:nvPr>
            <p:ph type="body" idx="1"/>
          </p:nvPr>
        </p:nvSpPr>
        <p:spPr>
          <a:xfrm>
            <a:off x="464100" y="887400"/>
            <a:ext cx="2362200" cy="296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2200" b="1">
                <a:solidFill>
                  <a:srgbClr val="010D54"/>
                </a:solidFill>
              </a:rPr>
              <a:t>Knowledge</a:t>
            </a:r>
            <a:endParaRPr sz="2200" b="1">
              <a:solidFill>
                <a:srgbClr val="010D54"/>
              </a:solidFill>
            </a:endParaRPr>
          </a:p>
        </p:txBody>
      </p:sp>
      <p:sp>
        <p:nvSpPr>
          <p:cNvPr id="881" name="Google Shape;881;p117"/>
          <p:cNvSpPr txBox="1">
            <a:spLocks noGrp="1"/>
          </p:cNvSpPr>
          <p:nvPr>
            <p:ph type="title"/>
          </p:nvPr>
        </p:nvSpPr>
        <p:spPr>
          <a:xfrm>
            <a:off x="311700" y="265175"/>
            <a:ext cx="8520600" cy="425100"/>
          </a:xfrm>
          <a:prstGeom prst="rect">
            <a:avLst/>
          </a:prstGeom>
        </p:spPr>
        <p:txBody>
          <a:bodyPr spcFirstLastPara="1" wrap="square" lIns="0" tIns="0" rIns="0" bIns="0" anchor="t" anchorCtr="0">
            <a:noAutofit/>
          </a:bodyPr>
          <a:lstStyle/>
          <a:p>
            <a:pPr marL="0" lvl="0" indent="0" algn="l" rtl="0">
              <a:spcBef>
                <a:spcPts val="0"/>
              </a:spcBef>
              <a:spcAft>
                <a:spcPts val="0"/>
              </a:spcAft>
              <a:buClr>
                <a:schemeClr val="dk1"/>
              </a:buClr>
              <a:buSzPts val="1100"/>
              <a:buFont typeface="Arial"/>
              <a:buNone/>
            </a:pPr>
            <a:r>
              <a:rPr lang="en" sz="1900">
                <a:solidFill>
                  <a:srgbClr val="F6F6F6"/>
                </a:solidFill>
              </a:rPr>
              <a:t>How can we test for, and protect each other from, STIs?</a:t>
            </a:r>
            <a:endParaRPr sz="1900">
              <a:solidFill>
                <a:srgbClr val="F6F6F6"/>
              </a:solidFill>
            </a:endParaRPr>
          </a:p>
          <a:p>
            <a:pPr marL="0" lvl="0" indent="0" algn="l" rtl="0">
              <a:spcBef>
                <a:spcPts val="0"/>
              </a:spcBef>
              <a:spcAft>
                <a:spcPts val="0"/>
              </a:spcAft>
              <a:buNone/>
            </a:pPr>
            <a:endParaRPr sz="2400">
              <a:solidFill>
                <a:srgbClr val="F6F6F6"/>
              </a:solidFill>
            </a:endParaRPr>
          </a:p>
        </p:txBody>
      </p:sp>
      <p:sp>
        <p:nvSpPr>
          <p:cNvPr id="882" name="Google Shape;882;p117"/>
          <p:cNvSpPr txBox="1">
            <a:spLocks noGrp="1"/>
          </p:cNvSpPr>
          <p:nvPr>
            <p:ph type="body" idx="1"/>
          </p:nvPr>
        </p:nvSpPr>
        <p:spPr>
          <a:xfrm>
            <a:off x="464100" y="2323686"/>
            <a:ext cx="2115000" cy="2964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2200" b="1"/>
              <a:t>Life Lesson</a:t>
            </a:r>
            <a:endParaRPr sz="2200" b="1">
              <a:solidFill>
                <a:srgbClr val="010D54"/>
              </a:solidFill>
            </a:endParaRPr>
          </a:p>
        </p:txBody>
      </p:sp>
      <p:sp>
        <p:nvSpPr>
          <p:cNvPr id="883" name="Google Shape;883;p117"/>
          <p:cNvSpPr/>
          <p:nvPr/>
        </p:nvSpPr>
        <p:spPr>
          <a:xfrm>
            <a:off x="311700" y="1278575"/>
            <a:ext cx="8520600" cy="872700"/>
          </a:xfrm>
          <a:prstGeom prst="roundRect">
            <a:avLst>
              <a:gd name="adj" fmla="val 0"/>
            </a:avLst>
          </a:prstGeom>
          <a:solidFill>
            <a:schemeClr val="lt1"/>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20000"/>
              </a:lnSpc>
              <a:spcBef>
                <a:spcPts val="0"/>
              </a:spcBef>
              <a:spcAft>
                <a:spcPts val="0"/>
              </a:spcAft>
              <a:buClr>
                <a:schemeClr val="dk1"/>
              </a:buClr>
              <a:buSzPts val="1100"/>
              <a:buFont typeface="Arial"/>
              <a:buNone/>
            </a:pPr>
            <a:r>
              <a:rPr lang="en" sz="2200">
                <a:solidFill>
                  <a:srgbClr val="010D54"/>
                </a:solidFill>
                <a:latin typeface="Lexend"/>
                <a:ea typeface="Lexend"/>
                <a:cs typeface="Lexend"/>
                <a:sym typeface="Lexend"/>
              </a:rPr>
              <a:t>Using condoms, symptom-checking, testing and communication can prevent the transmission of STIs.</a:t>
            </a:r>
            <a:endParaRPr sz="2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endParaRPr sz="2000">
              <a:solidFill>
                <a:srgbClr val="010D54"/>
              </a:solidFill>
              <a:latin typeface="Lexend"/>
              <a:ea typeface="Lexend"/>
              <a:cs typeface="Lexend"/>
              <a:sym typeface="Lexend"/>
            </a:endParaRPr>
          </a:p>
        </p:txBody>
      </p:sp>
      <p:pic>
        <p:nvPicPr>
          <p:cNvPr id="884" name="Google Shape;884;p117" title="fast-forward (1).png"/>
          <p:cNvPicPr preferRelativeResize="0"/>
          <p:nvPr/>
        </p:nvPicPr>
        <p:blipFill>
          <a:blip r:embed="rId3">
            <a:alphaModFix/>
          </a:blip>
          <a:stretch>
            <a:fillRect/>
          </a:stretch>
        </p:blipFill>
        <p:spPr>
          <a:xfrm>
            <a:off x="8535625" y="154775"/>
            <a:ext cx="425175" cy="425175"/>
          </a:xfrm>
          <a:prstGeom prst="rect">
            <a:avLst/>
          </a:prstGeom>
          <a:noFill/>
          <a:ln>
            <a:noFill/>
          </a:ln>
        </p:spPr>
      </p:pic>
      <p:sp>
        <p:nvSpPr>
          <p:cNvPr id="885" name="Google Shape;885;p117"/>
          <p:cNvSpPr/>
          <p:nvPr/>
        </p:nvSpPr>
        <p:spPr>
          <a:xfrm>
            <a:off x="311700" y="2716275"/>
            <a:ext cx="8520600" cy="872700"/>
          </a:xfrm>
          <a:prstGeom prst="roundRect">
            <a:avLst>
              <a:gd name="adj" fmla="val 0"/>
            </a:avLst>
          </a:prstGeom>
          <a:solidFill>
            <a:schemeClr val="lt1"/>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20000"/>
              </a:lnSpc>
              <a:spcBef>
                <a:spcPts val="0"/>
              </a:spcBef>
              <a:spcAft>
                <a:spcPts val="0"/>
              </a:spcAft>
              <a:buClr>
                <a:schemeClr val="dk1"/>
              </a:buClr>
              <a:buSzPts val="1100"/>
              <a:buFont typeface="Arial"/>
              <a:buNone/>
            </a:pPr>
            <a:r>
              <a:rPr lang="en" sz="2200">
                <a:solidFill>
                  <a:srgbClr val="010D54"/>
                </a:solidFill>
                <a:latin typeface="Lexend"/>
                <a:ea typeface="Lexend"/>
                <a:cs typeface="Lexend"/>
                <a:sym typeface="Lexend"/>
              </a:rPr>
              <a:t>I can protect myself and other from STIs, so infection can be minimised.</a:t>
            </a:r>
            <a:endParaRPr sz="2200">
              <a:solidFill>
                <a:srgbClr val="010D54"/>
              </a:solidFill>
              <a:latin typeface="Lexend"/>
              <a:ea typeface="Lexend"/>
              <a:cs typeface="Lexend"/>
              <a:sym typeface="Lexend"/>
            </a:endParaRPr>
          </a:p>
          <a:p>
            <a:pPr marL="0" lvl="0" indent="0" algn="l" rtl="0">
              <a:lnSpc>
                <a:spcPct val="120000"/>
              </a:lnSpc>
              <a:spcBef>
                <a:spcPts val="0"/>
              </a:spcBef>
              <a:spcAft>
                <a:spcPts val="0"/>
              </a:spcAft>
              <a:buNone/>
            </a:pPr>
            <a:endParaRPr sz="2000">
              <a:solidFill>
                <a:srgbClr val="010D54"/>
              </a:solidFill>
              <a:latin typeface="Lexend"/>
              <a:ea typeface="Lexend"/>
              <a:cs typeface="Lexend"/>
              <a:sym typeface="Lexend"/>
            </a:endParaRPr>
          </a:p>
        </p:txBody>
      </p:sp>
      <p:sp>
        <p:nvSpPr>
          <p:cNvPr id="886" name="Google Shape;886;p117"/>
          <p:cNvSpPr/>
          <p:nvPr/>
        </p:nvSpPr>
        <p:spPr>
          <a:xfrm>
            <a:off x="311700" y="4153125"/>
            <a:ext cx="3452400" cy="761700"/>
          </a:xfrm>
          <a:prstGeom prst="roundRect">
            <a:avLst>
              <a:gd name="adj" fmla="val 0"/>
            </a:avLst>
          </a:prstGeom>
          <a:noFill/>
          <a:ln>
            <a:noFill/>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2000">
                <a:solidFill>
                  <a:srgbClr val="010D54"/>
                </a:solidFill>
                <a:latin typeface="Lexend"/>
                <a:ea typeface="Lexend"/>
                <a:cs typeface="Lexend"/>
                <a:sym typeface="Lexend"/>
              </a:rPr>
              <a:t>Mutual respect</a:t>
            </a:r>
            <a:endParaRPr sz="2000">
              <a:solidFill>
                <a:srgbClr val="010D54"/>
              </a:solidFill>
              <a:latin typeface="Lexend"/>
              <a:ea typeface="Lexend"/>
              <a:cs typeface="Lexend"/>
              <a:sym typeface="Lexend"/>
            </a:endParaRPr>
          </a:p>
        </p:txBody>
      </p:sp>
      <p:pic>
        <p:nvPicPr>
          <p:cNvPr id="887" name="Google Shape;887;p117"/>
          <p:cNvPicPr preferRelativeResize="0"/>
          <p:nvPr/>
        </p:nvPicPr>
        <p:blipFill>
          <a:blip r:embed="rId4">
            <a:alphaModFix/>
          </a:blip>
          <a:stretch>
            <a:fillRect/>
          </a:stretch>
        </p:blipFill>
        <p:spPr>
          <a:xfrm>
            <a:off x="2327920" y="4223141"/>
            <a:ext cx="627300" cy="608735"/>
          </a:xfrm>
          <a:prstGeom prst="rect">
            <a:avLst/>
          </a:prstGeom>
          <a:noFill/>
          <a:ln>
            <a:noFill/>
          </a:ln>
        </p:spPr>
      </p:pic>
      <p:sp>
        <p:nvSpPr>
          <p:cNvPr id="888" name="Google Shape;888;p117"/>
          <p:cNvSpPr/>
          <p:nvPr/>
        </p:nvSpPr>
        <p:spPr>
          <a:xfrm>
            <a:off x="3994173" y="4153975"/>
            <a:ext cx="3452400" cy="761700"/>
          </a:xfrm>
          <a:prstGeom prst="roundRect">
            <a:avLst>
              <a:gd name="adj" fmla="val 0"/>
            </a:avLst>
          </a:prstGeom>
          <a:noFill/>
          <a:ln>
            <a:noFill/>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2000">
                <a:solidFill>
                  <a:srgbClr val="010D54"/>
                </a:solidFill>
                <a:latin typeface="Lexend"/>
                <a:ea typeface="Lexend"/>
                <a:cs typeface="Lexend"/>
                <a:sym typeface="Lexend"/>
              </a:rPr>
              <a:t>Individual freedom</a:t>
            </a:r>
            <a:endParaRPr sz="2000">
              <a:solidFill>
                <a:srgbClr val="010D54"/>
              </a:solidFill>
              <a:latin typeface="Lexend"/>
              <a:ea typeface="Lexend"/>
              <a:cs typeface="Lexend"/>
              <a:sym typeface="Lexend"/>
            </a:endParaRPr>
          </a:p>
        </p:txBody>
      </p:sp>
      <p:pic>
        <p:nvPicPr>
          <p:cNvPr id="889" name="Google Shape;889;p117"/>
          <p:cNvPicPr preferRelativeResize="0"/>
          <p:nvPr/>
        </p:nvPicPr>
        <p:blipFill>
          <a:blip r:embed="rId5">
            <a:alphaModFix/>
          </a:blip>
          <a:stretch>
            <a:fillRect/>
          </a:stretch>
        </p:blipFill>
        <p:spPr>
          <a:xfrm>
            <a:off x="6540825" y="4241475"/>
            <a:ext cx="586700" cy="586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ACCFD"/>
        </a:solidFill>
        <a:effectLst/>
      </p:bgPr>
    </p:bg>
    <p:spTree>
      <p:nvGrpSpPr>
        <p:cNvPr id="1" name="Shape 893"/>
        <p:cNvGrpSpPr/>
        <p:nvPr/>
      </p:nvGrpSpPr>
      <p:grpSpPr>
        <a:xfrm>
          <a:off x="0" y="0"/>
          <a:ext cx="0" cy="0"/>
          <a:chOff x="0" y="0"/>
          <a:chExt cx="0" cy="0"/>
        </a:xfrm>
      </p:grpSpPr>
      <p:sp>
        <p:nvSpPr>
          <p:cNvPr id="894" name="Google Shape;894;p118"/>
          <p:cNvSpPr txBox="1">
            <a:spLocks noGrp="1"/>
          </p:cNvSpPr>
          <p:nvPr>
            <p:ph type="title"/>
          </p:nvPr>
        </p:nvSpPr>
        <p:spPr>
          <a:xfrm>
            <a:off x="311700" y="233750"/>
            <a:ext cx="79362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Key terms</a:t>
            </a:r>
            <a:endParaRPr/>
          </a:p>
        </p:txBody>
      </p:sp>
      <p:graphicFrame>
        <p:nvGraphicFramePr>
          <p:cNvPr id="895" name="Google Shape;895;p118"/>
          <p:cNvGraphicFramePr/>
          <p:nvPr/>
        </p:nvGraphicFramePr>
        <p:xfrm>
          <a:off x="311700" y="887550"/>
          <a:ext cx="3000000" cy="3000000"/>
        </p:xfrm>
        <a:graphic>
          <a:graphicData uri="http://schemas.openxmlformats.org/drawingml/2006/table">
            <a:tbl>
              <a:tblPr>
                <a:noFill/>
                <a:tableStyleId>{A4E121CA-7193-48D7-8941-8F5C51F181E8}</a:tableStyleId>
              </a:tblPr>
              <a:tblGrid>
                <a:gridCol w="2840200">
                  <a:extLst>
                    <a:ext uri="{9D8B030D-6E8A-4147-A177-3AD203B41FA5}">
                      <a16:colId xmlns:a16="http://schemas.microsoft.com/office/drawing/2014/main" val="20000"/>
                    </a:ext>
                  </a:extLst>
                </a:gridCol>
                <a:gridCol w="1443400">
                  <a:extLst>
                    <a:ext uri="{9D8B030D-6E8A-4147-A177-3AD203B41FA5}">
                      <a16:colId xmlns:a16="http://schemas.microsoft.com/office/drawing/2014/main" val="20001"/>
                    </a:ext>
                  </a:extLst>
                </a:gridCol>
                <a:gridCol w="4237000">
                  <a:extLst>
                    <a:ext uri="{9D8B030D-6E8A-4147-A177-3AD203B41FA5}">
                      <a16:colId xmlns:a16="http://schemas.microsoft.com/office/drawing/2014/main" val="20002"/>
                    </a:ext>
                  </a:extLst>
                </a:gridCol>
              </a:tblGrid>
              <a:tr h="1046575">
                <a:tc>
                  <a:txBody>
                    <a:bodyPr/>
                    <a:lstStyle/>
                    <a:p>
                      <a:pPr marL="0" lvl="0" indent="0" algn="l" rtl="0">
                        <a:lnSpc>
                          <a:spcPct val="120000"/>
                        </a:lnSpc>
                        <a:spcBef>
                          <a:spcPts val="0"/>
                        </a:spcBef>
                        <a:spcAft>
                          <a:spcPts val="0"/>
                        </a:spcAft>
                        <a:buNone/>
                      </a:pPr>
                      <a:r>
                        <a:rPr lang="en" sz="1800" b="1">
                          <a:solidFill>
                            <a:srgbClr val="010D54"/>
                          </a:solidFill>
                          <a:latin typeface="Lexend"/>
                          <a:ea typeface="Lexend"/>
                          <a:cs typeface="Lexend"/>
                          <a:sym typeface="Lexend"/>
                        </a:rPr>
                        <a:t>STI</a:t>
                      </a:r>
                      <a:endParaRPr sz="1800" b="1">
                        <a:solidFill>
                          <a:srgbClr val="010D54"/>
                        </a:solidFill>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EBEBF1"/>
                    </a:solidFill>
                  </a:tcPr>
                </a:tc>
                <a:tc>
                  <a:txBody>
                    <a:bodyPr/>
                    <a:lstStyle/>
                    <a:p>
                      <a:pPr marL="0" lvl="0" indent="0" algn="l" rtl="0">
                        <a:spcBef>
                          <a:spcPts val="0"/>
                        </a:spcBef>
                        <a:spcAft>
                          <a:spcPts val="0"/>
                        </a:spcAft>
                        <a:buNone/>
                      </a:pPr>
                      <a:endParaRPr sz="1800">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EBEBF1"/>
                    </a:solidFill>
                  </a:tcPr>
                </a:tc>
                <a:tc>
                  <a:txBody>
                    <a:bodyPr/>
                    <a:lstStyle/>
                    <a:p>
                      <a:pPr marL="0" lvl="0" indent="0" algn="l" rtl="0">
                        <a:spcBef>
                          <a:spcPts val="0"/>
                        </a:spcBef>
                        <a:spcAft>
                          <a:spcPts val="0"/>
                        </a:spcAft>
                        <a:buNone/>
                      </a:pPr>
                      <a:endParaRPr sz="1800">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EBEBF1"/>
                    </a:solidFill>
                  </a:tcPr>
                </a:tc>
                <a:extLst>
                  <a:ext uri="{0D108BD9-81ED-4DB2-BD59-A6C34878D82A}">
                    <a16:rowId xmlns:a16="http://schemas.microsoft.com/office/drawing/2014/main" val="10000"/>
                  </a:ext>
                </a:extLst>
              </a:tr>
              <a:tr h="1046575">
                <a:tc>
                  <a:txBody>
                    <a:bodyPr/>
                    <a:lstStyle/>
                    <a:p>
                      <a:pPr marL="0" lvl="0" indent="0" algn="l" rtl="0">
                        <a:lnSpc>
                          <a:spcPct val="120000"/>
                        </a:lnSpc>
                        <a:spcBef>
                          <a:spcPts val="0"/>
                        </a:spcBef>
                        <a:spcAft>
                          <a:spcPts val="0"/>
                        </a:spcAft>
                        <a:buClr>
                          <a:schemeClr val="dk1"/>
                        </a:buClr>
                        <a:buSzPts val="1100"/>
                        <a:buFont typeface="Arial"/>
                        <a:buNone/>
                      </a:pPr>
                      <a:r>
                        <a:rPr lang="en" sz="1800" b="1">
                          <a:solidFill>
                            <a:srgbClr val="010D54"/>
                          </a:solidFill>
                          <a:latin typeface="Lexend"/>
                          <a:ea typeface="Lexend"/>
                          <a:cs typeface="Lexend"/>
                          <a:sym typeface="Lexend"/>
                        </a:rPr>
                        <a:t>contraception</a:t>
                      </a:r>
                      <a:endParaRPr sz="1800" b="1">
                        <a:solidFill>
                          <a:srgbClr val="010D54"/>
                        </a:solidFill>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CCCFDD"/>
                    </a:solidFill>
                  </a:tcPr>
                </a:tc>
                <a:tc>
                  <a:txBody>
                    <a:bodyPr/>
                    <a:lstStyle/>
                    <a:p>
                      <a:pPr marL="0" lvl="0" indent="0" algn="l" rtl="0">
                        <a:spcBef>
                          <a:spcPts val="0"/>
                        </a:spcBef>
                        <a:spcAft>
                          <a:spcPts val="0"/>
                        </a:spcAft>
                        <a:buNone/>
                      </a:pPr>
                      <a:endParaRPr sz="1800">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CCCFDD"/>
                    </a:solidFill>
                  </a:tcPr>
                </a:tc>
                <a:tc>
                  <a:txBody>
                    <a:bodyPr/>
                    <a:lstStyle/>
                    <a:p>
                      <a:pPr marL="0" lvl="0" indent="0" algn="l" rtl="0">
                        <a:spcBef>
                          <a:spcPts val="0"/>
                        </a:spcBef>
                        <a:spcAft>
                          <a:spcPts val="0"/>
                        </a:spcAft>
                        <a:buNone/>
                      </a:pPr>
                      <a:endParaRPr sz="1800">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CCCFDD"/>
                    </a:solidFill>
                  </a:tcPr>
                </a:tc>
                <a:extLst>
                  <a:ext uri="{0D108BD9-81ED-4DB2-BD59-A6C34878D82A}">
                    <a16:rowId xmlns:a16="http://schemas.microsoft.com/office/drawing/2014/main" val="10001"/>
                  </a:ext>
                </a:extLst>
              </a:tr>
              <a:tr h="1046575">
                <a:tc>
                  <a:txBody>
                    <a:bodyPr/>
                    <a:lstStyle/>
                    <a:p>
                      <a:pPr marL="0" lvl="0" indent="0" algn="l" rtl="0">
                        <a:lnSpc>
                          <a:spcPct val="120000"/>
                        </a:lnSpc>
                        <a:spcBef>
                          <a:spcPts val="0"/>
                        </a:spcBef>
                        <a:spcAft>
                          <a:spcPts val="0"/>
                        </a:spcAft>
                        <a:buClr>
                          <a:schemeClr val="dk1"/>
                        </a:buClr>
                        <a:buSzPts val="1100"/>
                        <a:buFont typeface="Arial"/>
                        <a:buNone/>
                      </a:pPr>
                      <a:r>
                        <a:rPr lang="en" sz="1800" b="1">
                          <a:solidFill>
                            <a:srgbClr val="010D54"/>
                          </a:solidFill>
                          <a:latin typeface="Lexend"/>
                          <a:ea typeface="Lexend"/>
                          <a:cs typeface="Lexend"/>
                          <a:sym typeface="Lexend"/>
                        </a:rPr>
                        <a:t>testing</a:t>
                      </a:r>
                      <a:endParaRPr sz="1800" b="1">
                        <a:solidFill>
                          <a:srgbClr val="010D54"/>
                        </a:solidFill>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EBEBF1"/>
                    </a:solidFill>
                  </a:tcPr>
                </a:tc>
                <a:tc>
                  <a:txBody>
                    <a:bodyPr/>
                    <a:lstStyle/>
                    <a:p>
                      <a:pPr marL="0" lvl="0" indent="0" algn="l" rtl="0">
                        <a:spcBef>
                          <a:spcPts val="0"/>
                        </a:spcBef>
                        <a:spcAft>
                          <a:spcPts val="0"/>
                        </a:spcAft>
                        <a:buNone/>
                      </a:pPr>
                      <a:endParaRPr sz="1800">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EBEBF1"/>
                    </a:solidFill>
                  </a:tcPr>
                </a:tc>
                <a:tc>
                  <a:txBody>
                    <a:bodyPr/>
                    <a:lstStyle/>
                    <a:p>
                      <a:pPr marL="0" lvl="0" indent="0" algn="l" rtl="0">
                        <a:spcBef>
                          <a:spcPts val="0"/>
                        </a:spcBef>
                        <a:spcAft>
                          <a:spcPts val="0"/>
                        </a:spcAft>
                        <a:buNone/>
                      </a:pPr>
                      <a:endParaRPr sz="1800">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EBEBF1"/>
                    </a:solidFill>
                  </a:tcPr>
                </a:tc>
                <a:extLst>
                  <a:ext uri="{0D108BD9-81ED-4DB2-BD59-A6C34878D82A}">
                    <a16:rowId xmlns:a16="http://schemas.microsoft.com/office/drawing/2014/main" val="10002"/>
                  </a:ext>
                </a:extLst>
              </a:tr>
              <a:tr h="938075">
                <a:tc>
                  <a:txBody>
                    <a:bodyPr/>
                    <a:lstStyle/>
                    <a:p>
                      <a:pPr marL="0" lvl="0" indent="0" algn="l" rtl="0">
                        <a:lnSpc>
                          <a:spcPct val="120000"/>
                        </a:lnSpc>
                        <a:spcBef>
                          <a:spcPts val="0"/>
                        </a:spcBef>
                        <a:spcAft>
                          <a:spcPts val="0"/>
                        </a:spcAft>
                        <a:buClr>
                          <a:schemeClr val="dk1"/>
                        </a:buClr>
                        <a:buSzPts val="1100"/>
                        <a:buFont typeface="Arial"/>
                        <a:buNone/>
                      </a:pPr>
                      <a:r>
                        <a:rPr lang="en" sz="1800" b="1">
                          <a:solidFill>
                            <a:srgbClr val="010D54"/>
                          </a:solidFill>
                          <a:latin typeface="Lexend"/>
                          <a:ea typeface="Lexend"/>
                          <a:cs typeface="Lexend"/>
                          <a:sym typeface="Lexend"/>
                        </a:rPr>
                        <a:t>communication</a:t>
                      </a:r>
                      <a:endParaRPr sz="1800" b="1">
                        <a:solidFill>
                          <a:srgbClr val="010D54"/>
                        </a:solidFill>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CCCFDD"/>
                    </a:solidFill>
                  </a:tcPr>
                </a:tc>
                <a:tc>
                  <a:txBody>
                    <a:bodyPr/>
                    <a:lstStyle/>
                    <a:p>
                      <a:pPr marL="0" lvl="0" indent="0" algn="l" rtl="0">
                        <a:spcBef>
                          <a:spcPts val="0"/>
                        </a:spcBef>
                        <a:spcAft>
                          <a:spcPts val="0"/>
                        </a:spcAft>
                        <a:buNone/>
                      </a:pPr>
                      <a:endParaRPr sz="1800">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CCCFDD"/>
                    </a:solidFill>
                  </a:tcPr>
                </a:tc>
                <a:tc>
                  <a:txBody>
                    <a:bodyPr/>
                    <a:lstStyle/>
                    <a:p>
                      <a:pPr marL="0" lvl="0" indent="0" algn="l" rtl="0">
                        <a:spcBef>
                          <a:spcPts val="0"/>
                        </a:spcBef>
                        <a:spcAft>
                          <a:spcPts val="0"/>
                        </a:spcAft>
                        <a:buNone/>
                      </a:pPr>
                      <a:endParaRPr sz="1800">
                        <a:latin typeface="Lexend"/>
                        <a:ea typeface="Lexend"/>
                        <a:cs typeface="Lexend"/>
                        <a:sym typeface="Lexend"/>
                      </a:endParaRPr>
                    </a:p>
                  </a:txBody>
                  <a:tcPr marL="91425" marR="91425" marT="91425" marB="91425" anchor="ctr">
                    <a:lnL w="28575" cap="flat" cmpd="sng">
                      <a:solidFill>
                        <a:srgbClr val="010D56"/>
                      </a:solidFill>
                      <a:prstDash val="solid"/>
                      <a:round/>
                      <a:headEnd type="none" w="sm" len="sm"/>
                      <a:tailEnd type="none" w="sm" len="sm"/>
                    </a:lnL>
                    <a:lnR w="28575" cap="flat" cmpd="sng">
                      <a:solidFill>
                        <a:srgbClr val="010D56"/>
                      </a:solidFill>
                      <a:prstDash val="solid"/>
                      <a:round/>
                      <a:headEnd type="none" w="sm" len="sm"/>
                      <a:tailEnd type="none" w="sm" len="sm"/>
                    </a:lnR>
                    <a:lnT w="28575" cap="flat" cmpd="sng">
                      <a:solidFill>
                        <a:srgbClr val="010D56"/>
                      </a:solidFill>
                      <a:prstDash val="solid"/>
                      <a:round/>
                      <a:headEnd type="none" w="sm" len="sm"/>
                      <a:tailEnd type="none" w="sm" len="sm"/>
                    </a:lnT>
                    <a:lnB w="28575" cap="flat" cmpd="sng">
                      <a:solidFill>
                        <a:srgbClr val="010D56"/>
                      </a:solidFill>
                      <a:prstDash val="solid"/>
                      <a:round/>
                      <a:headEnd type="none" w="sm" len="sm"/>
                      <a:tailEnd type="none" w="sm" len="sm"/>
                    </a:lnB>
                    <a:solidFill>
                      <a:srgbClr val="CCCFDD"/>
                    </a:solidFill>
                  </a:tcPr>
                </a:tc>
                <a:extLst>
                  <a:ext uri="{0D108BD9-81ED-4DB2-BD59-A6C34878D82A}">
                    <a16:rowId xmlns:a16="http://schemas.microsoft.com/office/drawing/2014/main" val="10003"/>
                  </a:ext>
                </a:extLst>
              </a:tr>
            </a:tbl>
          </a:graphicData>
        </a:graphic>
      </p:graphicFrame>
      <p:sp>
        <p:nvSpPr>
          <p:cNvPr id="896" name="Google Shape;896;p118"/>
          <p:cNvSpPr txBox="1"/>
          <p:nvPr/>
        </p:nvSpPr>
        <p:spPr>
          <a:xfrm>
            <a:off x="4595300" y="1110075"/>
            <a:ext cx="4069200" cy="500100"/>
          </a:xfrm>
          <a:prstGeom prst="rect">
            <a:avLst/>
          </a:prstGeom>
          <a:noFill/>
          <a:ln>
            <a:noFill/>
          </a:ln>
        </p:spPr>
        <p:txBody>
          <a:bodyPr spcFirstLastPara="1" wrap="square" lIns="110425" tIns="110425" rIns="110425" bIns="110425" anchor="t" anchorCtr="0">
            <a:sp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a sexually transmitted infection</a:t>
            </a:r>
            <a:endParaRPr sz="1800"/>
          </a:p>
        </p:txBody>
      </p:sp>
      <p:sp>
        <p:nvSpPr>
          <p:cNvPr id="897" name="Google Shape;897;p118"/>
          <p:cNvSpPr txBox="1"/>
          <p:nvPr/>
        </p:nvSpPr>
        <p:spPr>
          <a:xfrm>
            <a:off x="4595300" y="1989153"/>
            <a:ext cx="4069200" cy="1165200"/>
          </a:xfrm>
          <a:prstGeom prst="rect">
            <a:avLst/>
          </a:prstGeom>
          <a:noFill/>
          <a:ln>
            <a:noFill/>
          </a:ln>
        </p:spPr>
        <p:txBody>
          <a:bodyPr spcFirstLastPara="1" wrap="square" lIns="110425" tIns="110425" rIns="110425" bIns="110425" anchor="t" anchorCtr="0">
            <a:spAutoFit/>
          </a:bodyPr>
          <a:lstStyle/>
          <a:p>
            <a:pPr marL="0" lvl="0" indent="0" algn="l" rtl="0">
              <a:lnSpc>
                <a:spcPct val="120000"/>
              </a:lnSpc>
              <a:spcBef>
                <a:spcPts val="0"/>
              </a:spcBef>
              <a:spcAft>
                <a:spcPts val="0"/>
              </a:spcAft>
              <a:buClr>
                <a:schemeClr val="dk1"/>
              </a:buClr>
              <a:buSzPts val="1100"/>
              <a:buFont typeface="Arial"/>
              <a:buNone/>
            </a:pPr>
            <a:r>
              <a:rPr lang="en" sz="1800">
                <a:solidFill>
                  <a:srgbClr val="010D54"/>
                </a:solidFill>
                <a:latin typeface="Lexend"/>
                <a:ea typeface="Lexend"/>
                <a:cs typeface="Lexend"/>
                <a:sym typeface="Lexend"/>
              </a:rPr>
              <a:t>something used to prevent pregnancy or the spread of STIs</a:t>
            </a:r>
            <a:endParaRPr sz="1800">
              <a:solidFill>
                <a:schemeClr val="dk1"/>
              </a:solidFill>
            </a:endParaRPr>
          </a:p>
          <a:p>
            <a:pPr marL="0" lvl="0" indent="0" algn="l" rtl="0">
              <a:lnSpc>
                <a:spcPct val="120000"/>
              </a:lnSpc>
              <a:spcBef>
                <a:spcPts val="0"/>
              </a:spcBef>
              <a:spcAft>
                <a:spcPts val="0"/>
              </a:spcAft>
              <a:buNone/>
            </a:pPr>
            <a:endParaRPr sz="1800">
              <a:solidFill>
                <a:srgbClr val="010D54"/>
              </a:solidFill>
              <a:latin typeface="Lexend"/>
              <a:ea typeface="Lexend"/>
              <a:cs typeface="Lexend"/>
              <a:sym typeface="Lexend"/>
            </a:endParaRPr>
          </a:p>
        </p:txBody>
      </p:sp>
      <p:sp>
        <p:nvSpPr>
          <p:cNvPr id="898" name="Google Shape;898;p118"/>
          <p:cNvSpPr txBox="1"/>
          <p:nvPr/>
        </p:nvSpPr>
        <p:spPr>
          <a:xfrm>
            <a:off x="4595300" y="4109750"/>
            <a:ext cx="4069200" cy="832500"/>
          </a:xfrm>
          <a:prstGeom prst="rect">
            <a:avLst/>
          </a:prstGeom>
          <a:noFill/>
          <a:ln>
            <a:noFill/>
          </a:ln>
        </p:spPr>
        <p:txBody>
          <a:bodyPr spcFirstLastPara="1" wrap="square" lIns="110425" tIns="110425" rIns="110425" bIns="110425" anchor="t" anchorCtr="0">
            <a:sp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open and honest exchange of information</a:t>
            </a:r>
            <a:endParaRPr sz="1800"/>
          </a:p>
        </p:txBody>
      </p:sp>
      <p:sp>
        <p:nvSpPr>
          <p:cNvPr id="899" name="Google Shape;899;p118"/>
          <p:cNvSpPr txBox="1"/>
          <p:nvPr/>
        </p:nvSpPr>
        <p:spPr>
          <a:xfrm>
            <a:off x="4595300" y="2944542"/>
            <a:ext cx="4069200" cy="1165200"/>
          </a:xfrm>
          <a:prstGeom prst="rect">
            <a:avLst/>
          </a:prstGeom>
          <a:noFill/>
          <a:ln>
            <a:noFill/>
          </a:ln>
        </p:spPr>
        <p:txBody>
          <a:bodyPr spcFirstLastPara="1" wrap="square" lIns="110425" tIns="110425" rIns="110425" bIns="110425" anchor="t" anchorCtr="0">
            <a:sp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a diagnostic process using blood, urine, or swab samples to detect infections</a:t>
            </a:r>
            <a:endParaRPr sz="1800"/>
          </a:p>
        </p:txBody>
      </p:sp>
      <p:sp>
        <p:nvSpPr>
          <p:cNvPr id="900" name="Google Shape;900;p118"/>
          <p:cNvSpPr txBox="1">
            <a:spLocks noGrp="1"/>
          </p:cNvSpPr>
          <p:nvPr>
            <p:ph type="sldNum" idx="12"/>
          </p:nvPr>
        </p:nvSpPr>
        <p:spPr>
          <a:xfrm>
            <a:off x="8679475" y="4822175"/>
            <a:ext cx="3420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8</a:t>
            </a:fld>
            <a:endParaRPr/>
          </a:p>
        </p:txBody>
      </p:sp>
      <p:pic>
        <p:nvPicPr>
          <p:cNvPr id="901" name="Google Shape;901;p118" title="fast-forward (1).png"/>
          <p:cNvPicPr preferRelativeResize="0"/>
          <p:nvPr/>
        </p:nvPicPr>
        <p:blipFill>
          <a:blip r:embed="rId3">
            <a:alphaModFix/>
          </a:blip>
          <a:stretch>
            <a:fillRect/>
          </a:stretch>
        </p:blipFill>
        <p:spPr>
          <a:xfrm>
            <a:off x="8407125" y="186225"/>
            <a:ext cx="425175" cy="425175"/>
          </a:xfrm>
          <a:prstGeom prst="rect">
            <a:avLst/>
          </a:prstGeom>
          <a:noFill/>
          <a:ln>
            <a:noFill/>
          </a:ln>
        </p:spPr>
      </p:pic>
      <p:pic>
        <p:nvPicPr>
          <p:cNvPr id="902" name="Google Shape;902;p118"/>
          <p:cNvPicPr preferRelativeResize="0"/>
          <p:nvPr/>
        </p:nvPicPr>
        <p:blipFill>
          <a:blip r:embed="rId4">
            <a:alphaModFix/>
          </a:blip>
          <a:stretch>
            <a:fillRect/>
          </a:stretch>
        </p:blipFill>
        <p:spPr>
          <a:xfrm>
            <a:off x="3407750" y="980550"/>
            <a:ext cx="832500" cy="832500"/>
          </a:xfrm>
          <a:prstGeom prst="rect">
            <a:avLst/>
          </a:prstGeom>
          <a:noFill/>
          <a:ln>
            <a:noFill/>
          </a:ln>
        </p:spPr>
      </p:pic>
      <p:pic>
        <p:nvPicPr>
          <p:cNvPr id="903" name="Google Shape;903;p118"/>
          <p:cNvPicPr preferRelativeResize="0"/>
          <p:nvPr/>
        </p:nvPicPr>
        <p:blipFill>
          <a:blip r:embed="rId5">
            <a:alphaModFix/>
          </a:blip>
          <a:stretch>
            <a:fillRect/>
          </a:stretch>
        </p:blipFill>
        <p:spPr>
          <a:xfrm>
            <a:off x="3450550" y="1989150"/>
            <a:ext cx="832500" cy="832500"/>
          </a:xfrm>
          <a:prstGeom prst="rect">
            <a:avLst/>
          </a:prstGeom>
          <a:noFill/>
          <a:ln>
            <a:noFill/>
          </a:ln>
        </p:spPr>
      </p:pic>
      <p:pic>
        <p:nvPicPr>
          <p:cNvPr id="904" name="Google Shape;904;p118"/>
          <p:cNvPicPr preferRelativeResize="0"/>
          <p:nvPr/>
        </p:nvPicPr>
        <p:blipFill>
          <a:blip r:embed="rId6">
            <a:alphaModFix/>
          </a:blip>
          <a:stretch>
            <a:fillRect/>
          </a:stretch>
        </p:blipFill>
        <p:spPr>
          <a:xfrm>
            <a:off x="3407750" y="3079350"/>
            <a:ext cx="832500" cy="832500"/>
          </a:xfrm>
          <a:prstGeom prst="rect">
            <a:avLst/>
          </a:prstGeom>
          <a:noFill/>
          <a:ln>
            <a:noFill/>
          </a:ln>
        </p:spPr>
      </p:pic>
      <p:pic>
        <p:nvPicPr>
          <p:cNvPr id="905" name="Google Shape;905;p118"/>
          <p:cNvPicPr preferRelativeResize="0"/>
          <p:nvPr/>
        </p:nvPicPr>
        <p:blipFill>
          <a:blip r:embed="rId7">
            <a:alphaModFix/>
          </a:blip>
          <a:stretch>
            <a:fillRect/>
          </a:stretch>
        </p:blipFill>
        <p:spPr>
          <a:xfrm>
            <a:off x="3450550" y="4082400"/>
            <a:ext cx="832500" cy="832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9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9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9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9"/>
        <p:cNvGrpSpPr/>
        <p:nvPr/>
      </p:nvGrpSpPr>
      <p:grpSpPr>
        <a:xfrm>
          <a:off x="0" y="0"/>
          <a:ext cx="0" cy="0"/>
          <a:chOff x="0" y="0"/>
          <a:chExt cx="0" cy="0"/>
        </a:xfrm>
      </p:grpSpPr>
      <p:sp>
        <p:nvSpPr>
          <p:cNvPr id="910" name="Google Shape;910;p119"/>
          <p:cNvSpPr txBox="1">
            <a:spLocks noGrp="1"/>
          </p:cNvSpPr>
          <p:nvPr>
            <p:ph type="title"/>
          </p:nvPr>
        </p:nvSpPr>
        <p:spPr>
          <a:xfrm>
            <a:off x="311700" y="274725"/>
            <a:ext cx="7481400" cy="414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Video</a:t>
            </a:r>
            <a:endParaRPr/>
          </a:p>
        </p:txBody>
      </p:sp>
      <p:sp>
        <p:nvSpPr>
          <p:cNvPr id="911" name="Google Shape;911;p119"/>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9</a:t>
            </a:fld>
            <a:endParaRPr/>
          </a:p>
        </p:txBody>
      </p:sp>
      <p:pic>
        <p:nvPicPr>
          <p:cNvPr id="912" name="Google Shape;912;p119"/>
          <p:cNvPicPr preferRelativeResize="0"/>
          <p:nvPr/>
        </p:nvPicPr>
        <p:blipFill>
          <a:blip r:embed="rId3">
            <a:alphaModFix/>
          </a:blip>
          <a:stretch>
            <a:fillRect/>
          </a:stretch>
        </p:blipFill>
        <p:spPr>
          <a:xfrm>
            <a:off x="1906261" y="2184334"/>
            <a:ext cx="981744" cy="981744"/>
          </a:xfrm>
          <a:prstGeom prst="rect">
            <a:avLst/>
          </a:prstGeom>
          <a:noFill/>
          <a:ln>
            <a:noFill/>
          </a:ln>
        </p:spPr>
      </p:pic>
      <p:sp>
        <p:nvSpPr>
          <p:cNvPr id="913" name="Google Shape;913;p119"/>
          <p:cNvSpPr txBox="1"/>
          <p:nvPr/>
        </p:nvSpPr>
        <p:spPr>
          <a:xfrm>
            <a:off x="311700" y="4510775"/>
            <a:ext cx="8533500" cy="414600"/>
          </a:xfrm>
          <a:prstGeom prst="rect">
            <a:avLst/>
          </a:prstGeom>
          <a:noFill/>
          <a:ln>
            <a:noFill/>
          </a:ln>
        </p:spPr>
        <p:txBody>
          <a:bodyPr spcFirstLastPara="1" wrap="square" lIns="0" tIns="91425" rIns="91425" bIns="91425" anchor="t"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Video link: </a:t>
            </a:r>
            <a:r>
              <a:rPr lang="en" sz="1800" u="sng">
                <a:solidFill>
                  <a:schemeClr val="hlink"/>
                </a:solidFill>
                <a:latin typeface="Lexend"/>
                <a:ea typeface="Lexend"/>
                <a:cs typeface="Lexend"/>
                <a:sym typeface="Lexend"/>
                <a:hlinkClick r:id="rId4"/>
              </a:rPr>
              <a:t>https://vimeo.com/751765972/d17b4a17cd</a:t>
            </a:r>
            <a:r>
              <a:rPr lang="en" sz="1800">
                <a:solidFill>
                  <a:srgbClr val="3C01D0"/>
                </a:solidFill>
                <a:latin typeface="Lexend"/>
                <a:ea typeface="Lexend"/>
                <a:cs typeface="Lexend"/>
                <a:sym typeface="Lexend"/>
              </a:rPr>
              <a:t> </a:t>
            </a:r>
            <a:endParaRPr sz="1800">
              <a:solidFill>
                <a:srgbClr val="3C01D0"/>
              </a:solidFill>
              <a:latin typeface="Lexend"/>
              <a:ea typeface="Lexend"/>
              <a:cs typeface="Lexend"/>
              <a:sym typeface="Lexend"/>
            </a:endParaRPr>
          </a:p>
        </p:txBody>
      </p:sp>
      <p:pic>
        <p:nvPicPr>
          <p:cNvPr id="914" name="Google Shape;914;p119" title="Screenshot 2026-02-20 at 11.49.43.png"/>
          <p:cNvPicPr preferRelativeResize="0"/>
          <p:nvPr/>
        </p:nvPicPr>
        <p:blipFill rotWithShape="1">
          <a:blip r:embed="rId5">
            <a:alphaModFix/>
          </a:blip>
          <a:srcRect r="9551"/>
          <a:stretch/>
        </p:blipFill>
        <p:spPr>
          <a:xfrm>
            <a:off x="311700" y="1824925"/>
            <a:ext cx="3710249" cy="2425433"/>
          </a:xfrm>
          <a:prstGeom prst="rect">
            <a:avLst/>
          </a:prstGeom>
          <a:noFill/>
          <a:ln w="25950" cap="flat" cmpd="sng">
            <a:solidFill>
              <a:srgbClr val="010D54"/>
            </a:solidFill>
            <a:prstDash val="solid"/>
            <a:round/>
            <a:headEnd type="none" w="sm" len="sm"/>
            <a:tailEnd type="none" w="sm" len="sm"/>
          </a:ln>
        </p:spPr>
      </p:pic>
      <p:sp>
        <p:nvSpPr>
          <p:cNvPr id="915" name="Google Shape;915;p119"/>
          <p:cNvSpPr/>
          <p:nvPr/>
        </p:nvSpPr>
        <p:spPr>
          <a:xfrm>
            <a:off x="298750" y="803713"/>
            <a:ext cx="8533500" cy="916200"/>
          </a:xfrm>
          <a:prstGeom prst="round2DiagRect">
            <a:avLst>
              <a:gd name="adj1" fmla="val 50000"/>
              <a:gd name="adj2" fmla="val 0"/>
            </a:avLst>
          </a:prstGeom>
          <a:solidFill>
            <a:srgbClr val="DACCFD"/>
          </a:solidFill>
          <a:ln w="25950"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2000" b="1">
                <a:solidFill>
                  <a:srgbClr val="010D54"/>
                </a:solidFill>
                <a:latin typeface="Lexend"/>
                <a:ea typeface="Lexend"/>
                <a:cs typeface="Lexend"/>
                <a:sym typeface="Lexend"/>
              </a:rPr>
              <a:t>STIs</a:t>
            </a:r>
            <a:r>
              <a:rPr lang="en" sz="2000">
                <a:solidFill>
                  <a:srgbClr val="010D54"/>
                </a:solidFill>
                <a:latin typeface="Lexend"/>
                <a:ea typeface="Lexend"/>
                <a:cs typeface="Lexend"/>
                <a:sym typeface="Lexend"/>
              </a:rPr>
              <a:t> - What are they? How do you get them? How can you protect yourself?</a:t>
            </a:r>
            <a:endParaRPr sz="2000">
              <a:solidFill>
                <a:srgbClr val="010D54"/>
              </a:solidFill>
              <a:latin typeface="Lexend"/>
              <a:ea typeface="Lexend"/>
              <a:cs typeface="Lexend"/>
              <a:sym typeface="Lexend"/>
            </a:endParaRPr>
          </a:p>
        </p:txBody>
      </p:sp>
      <p:pic>
        <p:nvPicPr>
          <p:cNvPr id="916" name="Google Shape;916;p119" title="fast-forward.png"/>
          <p:cNvPicPr preferRelativeResize="0"/>
          <p:nvPr/>
        </p:nvPicPr>
        <p:blipFill>
          <a:blip r:embed="rId6">
            <a:alphaModFix/>
          </a:blip>
          <a:stretch>
            <a:fillRect/>
          </a:stretch>
        </p:blipFill>
        <p:spPr>
          <a:xfrm>
            <a:off x="7172400" y="203211"/>
            <a:ext cx="425175" cy="425175"/>
          </a:xfrm>
          <a:prstGeom prst="rect">
            <a:avLst/>
          </a:prstGeom>
          <a:noFill/>
          <a:ln>
            <a:noFill/>
          </a:ln>
        </p:spPr>
      </p:pic>
      <p:sp>
        <p:nvSpPr>
          <p:cNvPr id="917" name="Google Shape;917;p119"/>
          <p:cNvSpPr/>
          <p:nvPr/>
        </p:nvSpPr>
        <p:spPr>
          <a:xfrm>
            <a:off x="3878700" y="2041763"/>
            <a:ext cx="4966500" cy="2469000"/>
          </a:xfrm>
          <a:prstGeom prst="roundRect">
            <a:avLst>
              <a:gd name="adj" fmla="val 0"/>
            </a:avLst>
          </a:prstGeom>
          <a:solidFill>
            <a:srgbClr val="FEFEBA"/>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20000"/>
              </a:lnSpc>
              <a:spcBef>
                <a:spcPts val="0"/>
              </a:spcBef>
              <a:spcAft>
                <a:spcPts val="0"/>
              </a:spcAft>
              <a:buClr>
                <a:srgbClr val="000000"/>
              </a:buClr>
              <a:buSzPts val="1100"/>
              <a:buFont typeface="Arial"/>
              <a:buNone/>
            </a:pPr>
            <a:r>
              <a:rPr lang="en" sz="1800">
                <a:solidFill>
                  <a:srgbClr val="010D54"/>
                </a:solidFill>
                <a:latin typeface="Lexend"/>
                <a:ea typeface="Lexend"/>
                <a:cs typeface="Lexend"/>
                <a:sym typeface="Lexend"/>
              </a:rPr>
              <a:t>	Listen out for</a:t>
            </a:r>
            <a:endParaRPr sz="1800">
              <a:solidFill>
                <a:srgbClr val="010D54"/>
              </a:solidFill>
              <a:latin typeface="Lexend"/>
              <a:ea typeface="Lexend"/>
              <a:cs typeface="Lexend"/>
              <a:sym typeface="Lexend"/>
            </a:endParaRPr>
          </a:p>
          <a:p>
            <a:pPr marL="457200" lvl="0" indent="-342900" algn="l" rtl="0">
              <a:lnSpc>
                <a:spcPct val="120000"/>
              </a:lnSpc>
              <a:spcBef>
                <a:spcPts val="100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what are the most common </a:t>
            </a:r>
            <a:r>
              <a:rPr lang="en" sz="1800" b="1">
                <a:solidFill>
                  <a:srgbClr val="010D54"/>
                </a:solidFill>
                <a:latin typeface="Lexend"/>
                <a:ea typeface="Lexend"/>
                <a:cs typeface="Lexend"/>
                <a:sym typeface="Lexend"/>
              </a:rPr>
              <a:t>STIs</a:t>
            </a:r>
            <a:r>
              <a:rPr lang="en" sz="1800">
                <a:solidFill>
                  <a:srgbClr val="010D54"/>
                </a:solidFill>
                <a:latin typeface="Lexend"/>
                <a:ea typeface="Lexend"/>
                <a:cs typeface="Lexend"/>
                <a:sym typeface="Lexend"/>
              </a:rPr>
              <a:t> for young people?</a:t>
            </a:r>
            <a:endParaRPr sz="1800">
              <a:solidFill>
                <a:srgbClr val="010D54"/>
              </a:solidFill>
              <a:latin typeface="Lexend"/>
              <a:ea typeface="Lexend"/>
              <a:cs typeface="Lexend"/>
              <a:sym typeface="Lexend"/>
            </a:endParaRPr>
          </a:p>
          <a:p>
            <a:pPr marL="457200" lvl="0" indent="-342900" algn="l" rtl="0">
              <a:lnSpc>
                <a:spcPct val="120000"/>
              </a:lnSpc>
              <a:spcBef>
                <a:spcPts val="100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how </a:t>
            </a:r>
            <a:r>
              <a:rPr lang="en" sz="1800" b="1">
                <a:solidFill>
                  <a:srgbClr val="010D54"/>
                </a:solidFill>
                <a:latin typeface="Lexend"/>
                <a:ea typeface="Lexend"/>
                <a:cs typeface="Lexend"/>
                <a:sym typeface="Lexend"/>
              </a:rPr>
              <a:t>STIs</a:t>
            </a:r>
            <a:r>
              <a:rPr lang="en" sz="1800">
                <a:solidFill>
                  <a:srgbClr val="010D54"/>
                </a:solidFill>
                <a:latin typeface="Lexend"/>
                <a:ea typeface="Lexend"/>
                <a:cs typeface="Lexend"/>
                <a:sym typeface="Lexend"/>
              </a:rPr>
              <a:t> are spread</a:t>
            </a:r>
            <a:endParaRPr sz="1800">
              <a:solidFill>
                <a:srgbClr val="010D54"/>
              </a:solidFill>
              <a:latin typeface="Lexend"/>
              <a:ea typeface="Lexend"/>
              <a:cs typeface="Lexend"/>
              <a:sym typeface="Lexend"/>
            </a:endParaRPr>
          </a:p>
          <a:p>
            <a:pPr marL="457200" lvl="0" indent="-342900" algn="l" rtl="0">
              <a:lnSpc>
                <a:spcPct val="120000"/>
              </a:lnSpc>
              <a:spcBef>
                <a:spcPts val="1000"/>
              </a:spcBef>
              <a:spcAft>
                <a:spcPts val="1000"/>
              </a:spcAft>
              <a:buClr>
                <a:srgbClr val="010D54"/>
              </a:buClr>
              <a:buSzPts val="1800"/>
              <a:buFont typeface="Lexend"/>
              <a:buChar char="●"/>
            </a:pPr>
            <a:r>
              <a:rPr lang="en" sz="1800">
                <a:solidFill>
                  <a:srgbClr val="010D54"/>
                </a:solidFill>
                <a:latin typeface="Lexend"/>
                <a:ea typeface="Lexend"/>
                <a:cs typeface="Lexend"/>
                <a:sym typeface="Lexend"/>
              </a:rPr>
              <a:t>the consequences of leaving them untreated</a:t>
            </a:r>
            <a:endParaRPr sz="1800">
              <a:solidFill>
                <a:srgbClr val="010D54"/>
              </a:solidFill>
              <a:latin typeface="Lexend"/>
              <a:ea typeface="Lexend"/>
              <a:cs typeface="Lexend"/>
              <a:sym typeface="Lexend"/>
            </a:endParaRPr>
          </a:p>
        </p:txBody>
      </p:sp>
      <p:pic>
        <p:nvPicPr>
          <p:cNvPr id="918" name="Google Shape;918;p119" descr="&lt;svg xmlns=&quot;http://www.w3.org/2000/svg&quot; height=&quot;48px&quot; viewBox=&quot;0 -960 960 960&quot; width=&quot;48px&quot; fill=&quot;#010D54&quot;&gt;&lt;path d=&quot;M780-608q0 66-21 127.5T697-368q-8 11-8.5 24t9.5 22q10 9 23.5 7t21.5-13q47-60 72-131t25-149q0-77-24-149t-72-131q-8-11-22-12.5t-24 7.5q-10 8-9 21t9 23q42 51 62 113t20 128Zm-382 97q39 0 66-27t27-66q0-39-27-67t-66-28q-39 0-67 28t-28 67q0 39 28 66t67 27ZM181-224q0-13-8.5-21.5T151-254q-13 0-21.5 8.5T121-224q4 60 47.5 101.5T272-81q57 0 99-31t62-82q20-51 39.5-79.5T546-345q66-53 95-113t29-146q0-120-76-196.5T398-877q-118 0-196 73.5T120-616q0 13 8.5 21.5T150-586q13 0 21.5-8.5T180-616q4-88 65-144.5T398-817q90 0 151 61.5T610-604q0 72-28 124.5T489-378q-39 29-62.5 63T382-231q-17 42-44.5 66T272-141q-35 0-61-24t-30-59Z&quot;/&gt;&lt;/svg&gt;"/>
          <p:cNvPicPr preferRelativeResize="0"/>
          <p:nvPr/>
        </p:nvPicPr>
        <p:blipFill>
          <a:blip r:embed="rId7">
            <a:alphaModFix/>
          </a:blip>
          <a:stretch>
            <a:fillRect/>
          </a:stretch>
        </p:blipFill>
        <p:spPr>
          <a:xfrm>
            <a:off x="4021948" y="2094398"/>
            <a:ext cx="390000" cy="390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22"/>
        <p:cNvGrpSpPr/>
        <p:nvPr/>
      </p:nvGrpSpPr>
      <p:grpSpPr>
        <a:xfrm>
          <a:off x="0" y="0"/>
          <a:ext cx="0" cy="0"/>
          <a:chOff x="0" y="0"/>
          <a:chExt cx="0" cy="0"/>
        </a:xfrm>
      </p:grpSpPr>
      <p:sp>
        <p:nvSpPr>
          <p:cNvPr id="923" name="Google Shape;923;p120"/>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Video summary</a:t>
            </a:r>
            <a:endParaRPr/>
          </a:p>
        </p:txBody>
      </p:sp>
      <p:sp>
        <p:nvSpPr>
          <p:cNvPr id="924" name="Google Shape;924;p120"/>
          <p:cNvSpPr txBox="1">
            <a:spLocks noGrp="1"/>
          </p:cNvSpPr>
          <p:nvPr>
            <p:ph type="body" idx="4294967295"/>
          </p:nvPr>
        </p:nvSpPr>
        <p:spPr>
          <a:xfrm>
            <a:off x="1396600" y="1217650"/>
            <a:ext cx="7326900" cy="308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The most common sexually transmitted infections amongst young people are chlamydia and gonorrhea.</a:t>
            </a:r>
            <a:endParaRPr/>
          </a:p>
        </p:txBody>
      </p:sp>
      <p:sp>
        <p:nvSpPr>
          <p:cNvPr id="925" name="Google Shape;925;p120"/>
          <p:cNvSpPr txBox="1">
            <a:spLocks noGrp="1"/>
          </p:cNvSpPr>
          <p:nvPr>
            <p:ph type="body" idx="4294967295"/>
          </p:nvPr>
        </p:nvSpPr>
        <p:spPr>
          <a:xfrm>
            <a:off x="1396600" y="2334250"/>
            <a:ext cx="7326900" cy="308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1"/>
              <a:t>STIs</a:t>
            </a:r>
            <a:r>
              <a:rPr lang="en"/>
              <a:t> can spread through penetrative, or oral sex, they can also be spread by the sharing of sex toys, mutual masturbation, or anywhere where there is an exchange of bodily fluids.</a:t>
            </a:r>
            <a:endParaRPr/>
          </a:p>
        </p:txBody>
      </p:sp>
      <p:sp>
        <p:nvSpPr>
          <p:cNvPr id="926" name="Google Shape;926;p120"/>
          <p:cNvSpPr txBox="1">
            <a:spLocks noGrp="1"/>
          </p:cNvSpPr>
          <p:nvPr>
            <p:ph type="body" idx="4294967295"/>
          </p:nvPr>
        </p:nvSpPr>
        <p:spPr>
          <a:xfrm>
            <a:off x="1396600" y="3521225"/>
            <a:ext cx="7326900" cy="308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The consequences of having an </a:t>
            </a:r>
            <a:r>
              <a:rPr lang="en" b="1"/>
              <a:t>STI</a:t>
            </a:r>
            <a:r>
              <a:rPr lang="en"/>
              <a:t> which is left untreated can be - infertility, and also experience of pain and discomfort.</a:t>
            </a:r>
            <a:endParaRPr/>
          </a:p>
        </p:txBody>
      </p:sp>
      <p:sp>
        <p:nvSpPr>
          <p:cNvPr id="927" name="Google Shape;927;p120"/>
          <p:cNvSpPr txBox="1">
            <a:spLocks noGrp="1"/>
          </p:cNvSpPr>
          <p:nvPr>
            <p:ph type="sldNum" idx="4294967295"/>
          </p:nvPr>
        </p:nvSpPr>
        <p:spPr>
          <a:xfrm>
            <a:off x="8679475" y="4834175"/>
            <a:ext cx="3900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sz="1000">
                <a:solidFill>
                  <a:srgbClr val="010D56"/>
                </a:solidFill>
                <a:latin typeface="Lexend Medium"/>
                <a:ea typeface="Lexend Medium"/>
                <a:cs typeface="Lexend Medium"/>
                <a:sym typeface="Lexend Medium"/>
              </a:rPr>
              <a:t>10</a:t>
            </a:fld>
            <a:endParaRPr sz="1000">
              <a:solidFill>
                <a:srgbClr val="010D56"/>
              </a:solidFill>
              <a:latin typeface="Lexend Medium"/>
              <a:ea typeface="Lexend Medium"/>
              <a:cs typeface="Lexend Medium"/>
              <a:sym typeface="Lexend Medium"/>
            </a:endParaRPr>
          </a:p>
        </p:txBody>
      </p:sp>
      <p:pic>
        <p:nvPicPr>
          <p:cNvPr id="928" name="Google Shape;928;p120" title="fast-forward.png"/>
          <p:cNvPicPr preferRelativeResize="0"/>
          <p:nvPr/>
        </p:nvPicPr>
        <p:blipFill>
          <a:blip r:embed="rId3">
            <a:alphaModFix/>
          </a:blip>
          <a:stretch>
            <a:fillRect/>
          </a:stretch>
        </p:blipFill>
        <p:spPr>
          <a:xfrm>
            <a:off x="7172400" y="203211"/>
            <a:ext cx="425175" cy="425175"/>
          </a:xfrm>
          <a:prstGeom prst="rect">
            <a:avLst/>
          </a:prstGeom>
          <a:noFill/>
          <a:ln>
            <a:noFill/>
          </a:ln>
        </p:spPr>
      </p:pic>
      <p:pic>
        <p:nvPicPr>
          <p:cNvPr id="929" name="Google Shape;929;p120" title="Screenshot 2026-02-20 at 11.49.14.png"/>
          <p:cNvPicPr preferRelativeResize="0"/>
          <p:nvPr/>
        </p:nvPicPr>
        <p:blipFill rotWithShape="1">
          <a:blip r:embed="rId4">
            <a:alphaModFix/>
          </a:blip>
          <a:srcRect t="3592" b="3601"/>
          <a:stretch/>
        </p:blipFill>
        <p:spPr>
          <a:xfrm>
            <a:off x="258350" y="958150"/>
            <a:ext cx="991800" cy="997200"/>
          </a:xfrm>
          <a:prstGeom prst="ellipse">
            <a:avLst/>
          </a:prstGeom>
          <a:noFill/>
          <a:ln w="28575" cap="flat" cmpd="sng">
            <a:solidFill>
              <a:srgbClr val="010D54"/>
            </a:solidFill>
            <a:prstDash val="solid"/>
            <a:round/>
            <a:headEnd type="none" w="sm" len="sm"/>
            <a:tailEnd type="none" w="sm" len="sm"/>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33"/>
        <p:cNvGrpSpPr/>
        <p:nvPr/>
      </p:nvGrpSpPr>
      <p:grpSpPr>
        <a:xfrm>
          <a:off x="0" y="0"/>
          <a:ext cx="0" cy="0"/>
          <a:chOff x="0" y="0"/>
          <a:chExt cx="0" cy="0"/>
        </a:xfrm>
      </p:grpSpPr>
      <p:sp>
        <p:nvSpPr>
          <p:cNvPr id="934" name="Google Shape;934;p121"/>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11</a:t>
            </a:fld>
            <a:endParaRPr/>
          </a:p>
        </p:txBody>
      </p:sp>
      <p:sp>
        <p:nvSpPr>
          <p:cNvPr id="935" name="Google Shape;935;p121"/>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STIs</a:t>
            </a:r>
            <a:endParaRPr/>
          </a:p>
        </p:txBody>
      </p:sp>
      <p:sp>
        <p:nvSpPr>
          <p:cNvPr id="936" name="Google Shape;936;p121"/>
          <p:cNvSpPr txBox="1">
            <a:spLocks noGrp="1"/>
          </p:cNvSpPr>
          <p:nvPr>
            <p:ph type="body" idx="4294967295"/>
          </p:nvPr>
        </p:nvSpPr>
        <p:spPr>
          <a:xfrm>
            <a:off x="314550" y="757625"/>
            <a:ext cx="8517300" cy="732000"/>
          </a:xfrm>
          <a:prstGeom prst="rect">
            <a:avLst/>
          </a:prstGeom>
        </p:spPr>
        <p:txBody>
          <a:bodyPr spcFirstLastPara="1" wrap="square" lIns="0" tIns="91425" rIns="91425" bIns="91425" anchor="t" anchorCtr="0">
            <a:noAutofit/>
          </a:bodyPr>
          <a:lstStyle/>
          <a:p>
            <a:pPr marL="0" lvl="0" indent="0" algn="l" rtl="0">
              <a:spcBef>
                <a:spcPts val="0"/>
              </a:spcBef>
              <a:spcAft>
                <a:spcPts val="0"/>
              </a:spcAft>
              <a:buClr>
                <a:schemeClr val="dk1"/>
              </a:buClr>
              <a:buSzPts val="1100"/>
              <a:buFont typeface="Arial"/>
              <a:buNone/>
            </a:pPr>
            <a:r>
              <a:rPr lang="en" sz="2000"/>
              <a:t>Sexually transmitted infections are spread by skin-to-skin contact or contact with bodily fluids.</a:t>
            </a:r>
            <a:endParaRPr sz="2000"/>
          </a:p>
        </p:txBody>
      </p:sp>
      <p:sp>
        <p:nvSpPr>
          <p:cNvPr id="937" name="Google Shape;937;p121"/>
          <p:cNvSpPr/>
          <p:nvPr/>
        </p:nvSpPr>
        <p:spPr>
          <a:xfrm>
            <a:off x="625025" y="1742696"/>
            <a:ext cx="2618700" cy="3148200"/>
          </a:xfrm>
          <a:prstGeom prst="roundRect">
            <a:avLst>
              <a:gd name="adj" fmla="val 0"/>
            </a:avLst>
          </a:prstGeom>
          <a:solidFill>
            <a:srgbClr val="FFEDE5"/>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Clr>
                <a:srgbClr val="000000"/>
              </a:buClr>
              <a:buSzPts val="1100"/>
              <a:buFont typeface="Arial"/>
              <a:buNone/>
            </a:pPr>
            <a:r>
              <a:rPr lang="en" sz="1800">
                <a:solidFill>
                  <a:srgbClr val="010D54"/>
                </a:solidFill>
                <a:latin typeface="Lexend"/>
                <a:ea typeface="Lexend"/>
                <a:cs typeface="Lexend"/>
                <a:sym typeface="Lexend"/>
              </a:rPr>
              <a:t>Common </a:t>
            </a:r>
            <a:r>
              <a:rPr lang="en" sz="1800" b="1">
                <a:solidFill>
                  <a:srgbClr val="010D54"/>
                </a:solidFill>
                <a:latin typeface="Lexend"/>
                <a:ea typeface="Lexend"/>
                <a:cs typeface="Lexend"/>
                <a:sym typeface="Lexend"/>
              </a:rPr>
              <a:t>STIs</a:t>
            </a:r>
            <a:r>
              <a:rPr lang="en" sz="1800">
                <a:solidFill>
                  <a:srgbClr val="010D54"/>
                </a:solidFill>
                <a:latin typeface="Lexend"/>
                <a:ea typeface="Lexend"/>
                <a:cs typeface="Lexend"/>
                <a:sym typeface="Lexend"/>
              </a:rPr>
              <a:t> in the UK include:</a:t>
            </a:r>
            <a:endParaRPr sz="1800">
              <a:solidFill>
                <a:srgbClr val="010D54"/>
              </a:solidFill>
              <a:latin typeface="Lexend"/>
              <a:ea typeface="Lexend"/>
              <a:cs typeface="Lexend"/>
              <a:sym typeface="Lexend"/>
            </a:endParaRPr>
          </a:p>
          <a:p>
            <a:pPr marL="342900" lvl="0" indent="-228600" algn="l" rtl="0">
              <a:lnSpc>
                <a:spcPct val="120000"/>
              </a:lnSpc>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Gonorrhea</a:t>
            </a:r>
            <a:endParaRPr sz="1800">
              <a:solidFill>
                <a:srgbClr val="010D54"/>
              </a:solidFill>
              <a:latin typeface="Lexend"/>
              <a:ea typeface="Lexend"/>
              <a:cs typeface="Lexend"/>
              <a:sym typeface="Lexend"/>
            </a:endParaRPr>
          </a:p>
          <a:p>
            <a:pPr marL="342900" lvl="0" indent="-228600" algn="l" rtl="0">
              <a:lnSpc>
                <a:spcPct val="120000"/>
              </a:lnSpc>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Chlamydia</a:t>
            </a:r>
            <a:endParaRPr sz="1800">
              <a:solidFill>
                <a:srgbClr val="010D54"/>
              </a:solidFill>
              <a:latin typeface="Lexend"/>
              <a:ea typeface="Lexend"/>
              <a:cs typeface="Lexend"/>
              <a:sym typeface="Lexend"/>
            </a:endParaRPr>
          </a:p>
          <a:p>
            <a:pPr marL="342900" lvl="0" indent="-228600" algn="l" rtl="0">
              <a:lnSpc>
                <a:spcPct val="120000"/>
              </a:lnSpc>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Herpes</a:t>
            </a:r>
            <a:endParaRPr sz="1800">
              <a:solidFill>
                <a:srgbClr val="010D54"/>
              </a:solidFill>
              <a:latin typeface="Lexend"/>
              <a:ea typeface="Lexend"/>
              <a:cs typeface="Lexend"/>
              <a:sym typeface="Lexend"/>
            </a:endParaRPr>
          </a:p>
          <a:p>
            <a:pPr marL="342900" lvl="0" indent="-228600" algn="l" rtl="0">
              <a:lnSpc>
                <a:spcPct val="120000"/>
              </a:lnSpc>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Genital warts</a:t>
            </a:r>
            <a:endParaRPr sz="1800">
              <a:solidFill>
                <a:srgbClr val="010D54"/>
              </a:solidFill>
              <a:latin typeface="Lexend"/>
              <a:ea typeface="Lexend"/>
              <a:cs typeface="Lexend"/>
              <a:sym typeface="Lexend"/>
            </a:endParaRPr>
          </a:p>
          <a:p>
            <a:pPr marL="342900" lvl="0" indent="-228600" algn="l" rtl="0">
              <a:lnSpc>
                <a:spcPct val="120000"/>
              </a:lnSpc>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Syphilis </a:t>
            </a:r>
            <a:endParaRPr sz="1800">
              <a:solidFill>
                <a:srgbClr val="010D54"/>
              </a:solidFill>
              <a:latin typeface="Lexend"/>
              <a:ea typeface="Lexend"/>
              <a:cs typeface="Lexend"/>
              <a:sym typeface="Lexend"/>
            </a:endParaRPr>
          </a:p>
          <a:p>
            <a:pPr marL="342900" lvl="0" indent="-228600" algn="l" rtl="0">
              <a:lnSpc>
                <a:spcPct val="120000"/>
              </a:lnSpc>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HIV &amp; AIDs</a:t>
            </a:r>
            <a:endParaRPr sz="1800">
              <a:solidFill>
                <a:srgbClr val="010D54"/>
              </a:solidFill>
              <a:latin typeface="Lexend"/>
              <a:ea typeface="Lexend"/>
              <a:cs typeface="Lexend"/>
              <a:sym typeface="Lexend"/>
            </a:endParaRPr>
          </a:p>
        </p:txBody>
      </p:sp>
      <p:pic>
        <p:nvPicPr>
          <p:cNvPr id="938" name="Google Shape;938;p121" title="pushpin-pin.jpg"/>
          <p:cNvPicPr preferRelativeResize="0"/>
          <p:nvPr/>
        </p:nvPicPr>
        <p:blipFill rotWithShape="1">
          <a:blip r:embed="rId3">
            <a:alphaModFix/>
          </a:blip>
          <a:srcRect l="38071" t="19466" r="39613" b="39107"/>
          <a:stretch/>
        </p:blipFill>
        <p:spPr>
          <a:xfrm rot="1331833">
            <a:off x="3044145" y="1678413"/>
            <a:ext cx="321637" cy="342829"/>
          </a:xfrm>
          <a:prstGeom prst="rect">
            <a:avLst/>
          </a:prstGeom>
          <a:noFill/>
          <a:ln>
            <a:noFill/>
          </a:ln>
        </p:spPr>
      </p:pic>
      <p:pic>
        <p:nvPicPr>
          <p:cNvPr id="939" name="Google Shape;939;p121" title="fast-forward.png"/>
          <p:cNvPicPr preferRelativeResize="0"/>
          <p:nvPr/>
        </p:nvPicPr>
        <p:blipFill>
          <a:blip r:embed="rId4">
            <a:alphaModFix/>
          </a:blip>
          <a:stretch>
            <a:fillRect/>
          </a:stretch>
        </p:blipFill>
        <p:spPr>
          <a:xfrm>
            <a:off x="6017950" y="177698"/>
            <a:ext cx="425175" cy="425175"/>
          </a:xfrm>
          <a:prstGeom prst="rect">
            <a:avLst/>
          </a:prstGeom>
          <a:noFill/>
          <a:ln>
            <a:noFill/>
          </a:ln>
        </p:spPr>
      </p:pic>
      <p:sp>
        <p:nvSpPr>
          <p:cNvPr id="940" name="Google Shape;940;p121"/>
          <p:cNvSpPr/>
          <p:nvPr/>
        </p:nvSpPr>
        <p:spPr>
          <a:xfrm>
            <a:off x="3637200" y="3054725"/>
            <a:ext cx="4966500" cy="1836300"/>
          </a:xfrm>
          <a:prstGeom prst="roundRect">
            <a:avLst>
              <a:gd name="adj" fmla="val 0"/>
            </a:avLst>
          </a:prstGeom>
          <a:solidFill>
            <a:srgbClr val="DACCFD"/>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Clr>
                <a:srgbClr val="000000"/>
              </a:buClr>
              <a:buSzPts val="1100"/>
              <a:buFont typeface="Arial"/>
              <a:buNone/>
            </a:pPr>
            <a:endParaRPr sz="2200">
              <a:solidFill>
                <a:srgbClr val="010D54"/>
              </a:solidFill>
              <a:latin typeface="Lexend"/>
              <a:ea typeface="Lexend"/>
              <a:cs typeface="Lexend"/>
              <a:sym typeface="Lexend"/>
            </a:endParaRPr>
          </a:p>
          <a:p>
            <a:pPr marL="0" lvl="0" indent="0" algn="l" rtl="0">
              <a:lnSpc>
                <a:spcPct val="120000"/>
              </a:lnSpc>
              <a:spcBef>
                <a:spcPts val="0"/>
              </a:spcBef>
              <a:spcAft>
                <a:spcPts val="0"/>
              </a:spcAft>
              <a:buClr>
                <a:srgbClr val="000000"/>
              </a:buClr>
              <a:buSzPts val="1100"/>
              <a:buFont typeface="Arial"/>
              <a:buNone/>
            </a:pPr>
            <a:r>
              <a:rPr lang="en" sz="2000">
                <a:solidFill>
                  <a:srgbClr val="010D54"/>
                </a:solidFill>
                <a:latin typeface="Lexend"/>
                <a:ea typeface="Lexend"/>
                <a:cs typeface="Lexend"/>
                <a:sym typeface="Lexend"/>
              </a:rPr>
              <a:t>What is the most effective way to protect ourselves and other people from STIs?</a:t>
            </a:r>
            <a:endParaRPr sz="2000">
              <a:solidFill>
                <a:srgbClr val="010D54"/>
              </a:solidFill>
              <a:latin typeface="Lexend"/>
              <a:ea typeface="Lexend"/>
              <a:cs typeface="Lexend"/>
              <a:sym typeface="Lexend"/>
            </a:endParaRPr>
          </a:p>
          <a:p>
            <a:pPr marL="0" lvl="0" indent="0" algn="l" rtl="0">
              <a:lnSpc>
                <a:spcPct val="120000"/>
              </a:lnSpc>
              <a:spcBef>
                <a:spcPts val="908"/>
              </a:spcBef>
              <a:spcAft>
                <a:spcPts val="0"/>
              </a:spcAft>
              <a:buClr>
                <a:srgbClr val="000000"/>
              </a:buClr>
              <a:buSzPts val="1100"/>
              <a:buFont typeface="Arial"/>
              <a:buNone/>
            </a:pPr>
            <a:endParaRPr sz="2000">
              <a:solidFill>
                <a:srgbClr val="010D54"/>
              </a:solidFill>
              <a:latin typeface="Lexend"/>
              <a:ea typeface="Lexend"/>
              <a:cs typeface="Lexend"/>
              <a:sym typeface="Lexend"/>
            </a:endParaRPr>
          </a:p>
          <a:p>
            <a:pPr marL="0" lvl="0" indent="0" algn="l" rtl="0">
              <a:lnSpc>
                <a:spcPct val="120000"/>
              </a:lnSpc>
              <a:spcBef>
                <a:spcPts val="908"/>
              </a:spcBef>
              <a:spcAft>
                <a:spcPts val="0"/>
              </a:spcAft>
              <a:buClr>
                <a:srgbClr val="000000"/>
              </a:buClr>
              <a:buSzPts val="1100"/>
              <a:buFont typeface="Arial"/>
              <a:buNone/>
            </a:pPr>
            <a:endParaRPr sz="2000">
              <a:solidFill>
                <a:srgbClr val="010D54"/>
              </a:solidFill>
              <a:latin typeface="Lexend"/>
              <a:ea typeface="Lexend"/>
              <a:cs typeface="Lexend"/>
              <a:sym typeface="Lexend"/>
            </a:endParaRPr>
          </a:p>
          <a:p>
            <a:pPr marL="0" lvl="0" indent="0" algn="l" rtl="0">
              <a:lnSpc>
                <a:spcPct val="120000"/>
              </a:lnSpc>
              <a:spcBef>
                <a:spcPts val="908"/>
              </a:spcBef>
              <a:spcAft>
                <a:spcPts val="0"/>
              </a:spcAft>
              <a:buClr>
                <a:srgbClr val="000000"/>
              </a:buClr>
              <a:buSzPts val="1100"/>
              <a:buFont typeface="Arial"/>
              <a:buNone/>
            </a:pPr>
            <a:endParaRPr sz="2000">
              <a:solidFill>
                <a:srgbClr val="010D54"/>
              </a:solidFill>
              <a:latin typeface="Lexend"/>
              <a:ea typeface="Lexend"/>
              <a:cs typeface="Lexend"/>
              <a:sym typeface="Lexend"/>
            </a:endParaRPr>
          </a:p>
          <a:p>
            <a:pPr marL="0" lvl="0" indent="0" algn="l" rtl="0">
              <a:lnSpc>
                <a:spcPct val="120000"/>
              </a:lnSpc>
              <a:spcBef>
                <a:spcPts val="908"/>
              </a:spcBef>
              <a:spcAft>
                <a:spcPts val="0"/>
              </a:spcAft>
              <a:buClr>
                <a:srgbClr val="000000"/>
              </a:buClr>
              <a:buSzPts val="1100"/>
              <a:buFont typeface="Arial"/>
              <a:buNone/>
            </a:pPr>
            <a:endParaRPr sz="2000">
              <a:solidFill>
                <a:srgbClr val="010D54"/>
              </a:solidFill>
              <a:latin typeface="Lexend"/>
              <a:ea typeface="Lexend"/>
              <a:cs typeface="Lexend"/>
              <a:sym typeface="Lexend"/>
            </a:endParaRPr>
          </a:p>
          <a:p>
            <a:pPr marL="0" lvl="0" indent="0" algn="l" rtl="0">
              <a:lnSpc>
                <a:spcPct val="120000"/>
              </a:lnSpc>
              <a:spcBef>
                <a:spcPts val="908"/>
              </a:spcBef>
              <a:spcAft>
                <a:spcPts val="0"/>
              </a:spcAft>
              <a:buClr>
                <a:srgbClr val="000000"/>
              </a:buClr>
              <a:buSzPts val="1100"/>
              <a:buFont typeface="Arial"/>
              <a:buNone/>
            </a:pPr>
            <a:endParaRPr sz="2200">
              <a:solidFill>
                <a:srgbClr val="010D54"/>
              </a:solidFill>
              <a:latin typeface="Lexend"/>
              <a:ea typeface="Lexend"/>
              <a:cs typeface="Lexend"/>
              <a:sym typeface="Lexend"/>
            </a:endParaRPr>
          </a:p>
        </p:txBody>
      </p:sp>
      <p:sp>
        <p:nvSpPr>
          <p:cNvPr id="941" name="Google Shape;941;p121"/>
          <p:cNvSpPr txBox="1"/>
          <p:nvPr/>
        </p:nvSpPr>
        <p:spPr>
          <a:xfrm>
            <a:off x="4166468" y="3253025"/>
            <a:ext cx="1182300" cy="251700"/>
          </a:xfrm>
          <a:prstGeom prst="rect">
            <a:avLst/>
          </a:prstGeom>
          <a:noFill/>
          <a:ln>
            <a:noFill/>
          </a:ln>
        </p:spPr>
        <p:txBody>
          <a:bodyPr spcFirstLastPara="1" wrap="square" lIns="0" tIns="91425" rIns="91425"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Discuss</a:t>
            </a:r>
            <a:endParaRPr sz="1800">
              <a:solidFill>
                <a:srgbClr val="010D54"/>
              </a:solidFill>
              <a:latin typeface="Lexend"/>
              <a:ea typeface="Lexend"/>
              <a:cs typeface="Lexend"/>
              <a:sym typeface="Lexend"/>
            </a:endParaRPr>
          </a:p>
        </p:txBody>
      </p:sp>
      <p:pic>
        <p:nvPicPr>
          <p:cNvPr id="942" name="Google Shape;942;p121"/>
          <p:cNvPicPr preferRelativeResize="0"/>
          <p:nvPr/>
        </p:nvPicPr>
        <p:blipFill>
          <a:blip r:embed="rId5">
            <a:alphaModFix/>
          </a:blip>
          <a:stretch>
            <a:fillRect/>
          </a:stretch>
        </p:blipFill>
        <p:spPr>
          <a:xfrm>
            <a:off x="3793410" y="3227750"/>
            <a:ext cx="311741" cy="302250"/>
          </a:xfrm>
          <a:prstGeom prst="rect">
            <a:avLst/>
          </a:prstGeom>
          <a:noFill/>
          <a:ln>
            <a:noFill/>
          </a:ln>
        </p:spPr>
      </p:pic>
      <p:sp>
        <p:nvSpPr>
          <p:cNvPr id="943" name="Google Shape;943;p121"/>
          <p:cNvSpPr txBox="1"/>
          <p:nvPr/>
        </p:nvSpPr>
        <p:spPr>
          <a:xfrm>
            <a:off x="6443125" y="117739"/>
            <a:ext cx="751200" cy="545100"/>
          </a:xfrm>
          <a:prstGeom prst="rect">
            <a:avLst/>
          </a:prstGeom>
          <a:noFill/>
          <a:ln>
            <a:noFill/>
          </a:ln>
        </p:spPr>
        <p:txBody>
          <a:bodyPr spcFirstLastPara="1" wrap="square" lIns="91425" tIns="91425" rIns="91425" bIns="91425" anchor="t" anchorCtr="0">
            <a:noAutofit/>
          </a:bodyPr>
          <a:lstStyle/>
          <a:p>
            <a:pPr marL="0" lvl="0" indent="0" algn="r" rtl="0">
              <a:lnSpc>
                <a:spcPct val="150000"/>
              </a:lnSpc>
              <a:spcBef>
                <a:spcPts val="0"/>
              </a:spcBef>
              <a:spcAft>
                <a:spcPts val="2000"/>
              </a:spcAft>
              <a:buNone/>
            </a:pPr>
            <a:r>
              <a:rPr lang="en" sz="2500" b="1">
                <a:solidFill>
                  <a:srgbClr val="010D54"/>
                </a:solidFill>
                <a:latin typeface="Lexend"/>
                <a:ea typeface="Lexend"/>
                <a:cs typeface="Lexend"/>
                <a:sym typeface="Lexend"/>
              </a:rPr>
              <a:t>A</a:t>
            </a:r>
            <a:endParaRPr sz="2500" b="1">
              <a:solidFill>
                <a:srgbClr val="010D54"/>
              </a:solidFill>
              <a:latin typeface="Lexend"/>
              <a:ea typeface="Lexend"/>
              <a:cs typeface="Lexend"/>
              <a:sym typeface="Lexend"/>
            </a:endParaRPr>
          </a:p>
        </p:txBody>
      </p:sp>
      <p:pic>
        <p:nvPicPr>
          <p:cNvPr id="944" name="Google Shape;944;p121"/>
          <p:cNvPicPr preferRelativeResize="0"/>
          <p:nvPr/>
        </p:nvPicPr>
        <p:blipFill>
          <a:blip r:embed="rId5">
            <a:alphaModFix/>
          </a:blip>
          <a:stretch>
            <a:fillRect/>
          </a:stretch>
        </p:blipFill>
        <p:spPr>
          <a:xfrm>
            <a:off x="6487348" y="253009"/>
            <a:ext cx="342250" cy="3422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3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3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4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4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48"/>
        <p:cNvGrpSpPr/>
        <p:nvPr/>
      </p:nvGrpSpPr>
      <p:grpSpPr>
        <a:xfrm>
          <a:off x="0" y="0"/>
          <a:ext cx="0" cy="0"/>
          <a:chOff x="0" y="0"/>
          <a:chExt cx="0" cy="0"/>
        </a:xfrm>
      </p:grpSpPr>
      <p:sp>
        <p:nvSpPr>
          <p:cNvPr id="949" name="Google Shape;949;p122"/>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12</a:t>
            </a:fld>
            <a:endParaRPr/>
          </a:p>
        </p:txBody>
      </p:sp>
      <p:sp>
        <p:nvSpPr>
          <p:cNvPr id="950" name="Google Shape;950;p122"/>
          <p:cNvSpPr txBox="1">
            <a:spLocks noGrp="1"/>
          </p:cNvSpPr>
          <p:nvPr>
            <p:ph type="title"/>
          </p:nvPr>
        </p:nvSpPr>
        <p:spPr>
          <a:xfrm>
            <a:off x="311700" y="233750"/>
            <a:ext cx="60825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Possible answers</a:t>
            </a:r>
            <a:endParaRPr/>
          </a:p>
        </p:txBody>
      </p:sp>
      <p:pic>
        <p:nvPicPr>
          <p:cNvPr id="951" name="Google Shape;951;p122" title="fast-forward.png"/>
          <p:cNvPicPr preferRelativeResize="0"/>
          <p:nvPr/>
        </p:nvPicPr>
        <p:blipFill>
          <a:blip r:embed="rId3">
            <a:alphaModFix/>
          </a:blip>
          <a:stretch>
            <a:fillRect/>
          </a:stretch>
        </p:blipFill>
        <p:spPr>
          <a:xfrm>
            <a:off x="6394200" y="165723"/>
            <a:ext cx="425175" cy="425175"/>
          </a:xfrm>
          <a:prstGeom prst="rect">
            <a:avLst/>
          </a:prstGeom>
          <a:noFill/>
          <a:ln>
            <a:noFill/>
          </a:ln>
        </p:spPr>
      </p:pic>
      <p:sp>
        <p:nvSpPr>
          <p:cNvPr id="952" name="Google Shape;952;p122"/>
          <p:cNvSpPr/>
          <p:nvPr/>
        </p:nvSpPr>
        <p:spPr>
          <a:xfrm>
            <a:off x="297050" y="875500"/>
            <a:ext cx="8535300" cy="4039500"/>
          </a:xfrm>
          <a:prstGeom prst="rect">
            <a:avLst/>
          </a:prstGeom>
          <a:solidFill>
            <a:srgbClr val="DACCF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What is the most effective way to protect ourselves and other people from </a:t>
            </a:r>
            <a:r>
              <a:rPr lang="en" sz="1800" b="1">
                <a:solidFill>
                  <a:srgbClr val="010D54"/>
                </a:solidFill>
                <a:latin typeface="Lexend"/>
                <a:ea typeface="Lexend"/>
                <a:cs typeface="Lexend"/>
                <a:sym typeface="Lexend"/>
              </a:rPr>
              <a:t>STIs</a:t>
            </a:r>
            <a:r>
              <a:rPr lang="en" sz="1800">
                <a:solidFill>
                  <a:srgbClr val="010D54"/>
                </a:solidFill>
                <a:latin typeface="Lexend"/>
                <a:ea typeface="Lexend"/>
                <a:cs typeface="Lexend"/>
                <a:sym typeface="Lexend"/>
              </a:rPr>
              <a:t>?</a:t>
            </a:r>
            <a:endParaRPr sz="1800">
              <a:solidFill>
                <a:srgbClr val="010D54"/>
              </a:solidFill>
              <a:latin typeface="Lexend"/>
              <a:ea typeface="Lexend"/>
              <a:cs typeface="Lexend"/>
              <a:sym typeface="Lexend"/>
            </a:endParaRPr>
          </a:p>
          <a:p>
            <a:pPr marL="0" lvl="0" indent="0" algn="l" rtl="0">
              <a:lnSpc>
                <a:spcPct val="120000"/>
              </a:lnSpc>
              <a:spcBef>
                <a:spcPts val="1000"/>
              </a:spcBef>
              <a:spcAft>
                <a:spcPts val="0"/>
              </a:spcAft>
              <a:buNone/>
            </a:pPr>
            <a:endParaRPr sz="1800">
              <a:solidFill>
                <a:srgbClr val="010D54"/>
              </a:solidFill>
              <a:latin typeface="Lexend"/>
              <a:ea typeface="Lexend"/>
              <a:cs typeface="Lexend"/>
              <a:sym typeface="Lexend"/>
            </a:endParaRPr>
          </a:p>
          <a:p>
            <a:pPr marL="0" lvl="0" indent="0" algn="l" rtl="0">
              <a:lnSpc>
                <a:spcPct val="120000"/>
              </a:lnSpc>
              <a:spcBef>
                <a:spcPts val="1000"/>
              </a:spcBef>
              <a:spcAft>
                <a:spcPts val="0"/>
              </a:spcAft>
              <a:buNone/>
            </a:pPr>
            <a:endParaRPr sz="1800">
              <a:solidFill>
                <a:srgbClr val="010D54"/>
              </a:solidFill>
              <a:latin typeface="Lexend"/>
              <a:ea typeface="Lexend"/>
              <a:cs typeface="Lexend"/>
              <a:sym typeface="Lexend"/>
            </a:endParaRPr>
          </a:p>
          <a:p>
            <a:pPr marL="0" lvl="0" indent="0" algn="l" rtl="0">
              <a:lnSpc>
                <a:spcPct val="120000"/>
              </a:lnSpc>
              <a:spcBef>
                <a:spcPts val="1000"/>
              </a:spcBef>
              <a:spcAft>
                <a:spcPts val="0"/>
              </a:spcAft>
              <a:buNone/>
            </a:pPr>
            <a:endParaRPr sz="1800">
              <a:solidFill>
                <a:srgbClr val="010D54"/>
              </a:solidFill>
              <a:latin typeface="Lexend"/>
              <a:ea typeface="Lexend"/>
              <a:cs typeface="Lexend"/>
              <a:sym typeface="Lexend"/>
            </a:endParaRPr>
          </a:p>
          <a:p>
            <a:pPr marL="0" lvl="0" indent="0" algn="l" rtl="0">
              <a:lnSpc>
                <a:spcPct val="120000"/>
              </a:lnSpc>
              <a:spcBef>
                <a:spcPts val="1000"/>
              </a:spcBef>
              <a:spcAft>
                <a:spcPts val="0"/>
              </a:spcAft>
              <a:buNone/>
            </a:pPr>
            <a:endParaRPr sz="1800">
              <a:solidFill>
                <a:srgbClr val="010D54"/>
              </a:solidFill>
              <a:latin typeface="Lexend"/>
              <a:ea typeface="Lexend"/>
              <a:cs typeface="Lexend"/>
              <a:sym typeface="Lexend"/>
            </a:endParaRPr>
          </a:p>
          <a:p>
            <a:pPr marL="0" lvl="0" indent="0" algn="l" rtl="0">
              <a:lnSpc>
                <a:spcPct val="120000"/>
              </a:lnSpc>
              <a:spcBef>
                <a:spcPts val="1000"/>
              </a:spcBef>
              <a:spcAft>
                <a:spcPts val="0"/>
              </a:spcAft>
              <a:buNone/>
            </a:pPr>
            <a:endParaRPr sz="1800">
              <a:solidFill>
                <a:srgbClr val="010D54"/>
              </a:solidFill>
              <a:latin typeface="Lexend"/>
              <a:ea typeface="Lexend"/>
              <a:cs typeface="Lexend"/>
              <a:sym typeface="Lexend"/>
            </a:endParaRPr>
          </a:p>
          <a:p>
            <a:pPr marL="0" lvl="0" indent="0" algn="l" rtl="0">
              <a:lnSpc>
                <a:spcPct val="120000"/>
              </a:lnSpc>
              <a:spcBef>
                <a:spcPts val="1000"/>
              </a:spcBef>
              <a:spcAft>
                <a:spcPts val="0"/>
              </a:spcAft>
              <a:buNone/>
            </a:pPr>
            <a:endParaRPr sz="1800">
              <a:solidFill>
                <a:srgbClr val="010D54"/>
              </a:solidFill>
              <a:latin typeface="Lexend"/>
              <a:ea typeface="Lexend"/>
              <a:cs typeface="Lexend"/>
              <a:sym typeface="Lexend"/>
            </a:endParaRPr>
          </a:p>
          <a:p>
            <a:pPr marL="0" lvl="0" indent="0" algn="l" rtl="0">
              <a:lnSpc>
                <a:spcPct val="120000"/>
              </a:lnSpc>
              <a:spcBef>
                <a:spcPts val="1000"/>
              </a:spcBef>
              <a:spcAft>
                <a:spcPts val="1000"/>
              </a:spcAft>
              <a:buClr>
                <a:schemeClr val="dk1"/>
              </a:buClr>
              <a:buSzPts val="1100"/>
              <a:buFont typeface="Arial"/>
              <a:buNone/>
            </a:pPr>
            <a:endParaRPr sz="1800">
              <a:solidFill>
                <a:srgbClr val="010D54"/>
              </a:solidFill>
              <a:latin typeface="Lexend"/>
              <a:ea typeface="Lexend"/>
              <a:cs typeface="Lexend"/>
              <a:sym typeface="Lexend"/>
            </a:endParaRPr>
          </a:p>
        </p:txBody>
      </p:sp>
      <p:sp>
        <p:nvSpPr>
          <p:cNvPr id="953" name="Google Shape;953;p122"/>
          <p:cNvSpPr txBox="1"/>
          <p:nvPr/>
        </p:nvSpPr>
        <p:spPr>
          <a:xfrm>
            <a:off x="311700" y="1500850"/>
            <a:ext cx="8520600" cy="3414000"/>
          </a:xfrm>
          <a:prstGeom prst="rect">
            <a:avLst/>
          </a:prstGeom>
          <a:noFill/>
          <a:ln>
            <a:noFill/>
          </a:ln>
        </p:spPr>
        <p:txBody>
          <a:bodyPr spcFirstLastPara="1" wrap="square" lIns="91425" tIns="91425" rIns="91425" bIns="91425" anchor="t" anchorCtr="0">
            <a:noAutofit/>
          </a:bodyPr>
          <a:lstStyle/>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barrier </a:t>
            </a:r>
            <a:r>
              <a:rPr lang="en" sz="1800" b="1">
                <a:solidFill>
                  <a:srgbClr val="010D56"/>
                </a:solidFill>
                <a:latin typeface="Kalam"/>
                <a:ea typeface="Kalam"/>
                <a:cs typeface="Kalam"/>
                <a:sym typeface="Kalam"/>
              </a:rPr>
              <a:t>contraception</a:t>
            </a:r>
            <a:r>
              <a:rPr lang="en" sz="1800">
                <a:solidFill>
                  <a:srgbClr val="010D56"/>
                </a:solidFill>
                <a:latin typeface="Kalam"/>
                <a:ea typeface="Kalam"/>
                <a:cs typeface="Kalam"/>
                <a:sym typeface="Kalam"/>
              </a:rPr>
              <a:t> e.g male condoms, female condoms</a:t>
            </a:r>
            <a:endParaRPr sz="1800">
              <a:solidFill>
                <a:srgbClr val="010D56"/>
              </a:solidFill>
              <a:latin typeface="Kalam"/>
              <a:ea typeface="Kalam"/>
              <a:cs typeface="Kalam"/>
              <a:sym typeface="Kalam"/>
            </a:endParaRPr>
          </a:p>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getting tested regularly</a:t>
            </a:r>
            <a:endParaRPr sz="1800">
              <a:solidFill>
                <a:srgbClr val="010D56"/>
              </a:solidFill>
              <a:latin typeface="Kalam"/>
              <a:ea typeface="Kalam"/>
              <a:cs typeface="Kalam"/>
              <a:sym typeface="Kalam"/>
            </a:endParaRPr>
          </a:p>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HPV vaccination</a:t>
            </a:r>
            <a:endParaRPr sz="1800">
              <a:solidFill>
                <a:srgbClr val="010D56"/>
              </a:solidFill>
              <a:latin typeface="Kalam"/>
              <a:ea typeface="Kalam"/>
              <a:cs typeface="Kalam"/>
              <a:sym typeface="Kalam"/>
            </a:endParaRPr>
          </a:p>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communication with current or ex partners if someone diagnosed with </a:t>
            </a:r>
            <a:r>
              <a:rPr lang="en" sz="1800" b="1">
                <a:solidFill>
                  <a:srgbClr val="010D56"/>
                </a:solidFill>
                <a:latin typeface="Kalam"/>
                <a:ea typeface="Kalam"/>
                <a:cs typeface="Kalam"/>
                <a:sym typeface="Kalam"/>
              </a:rPr>
              <a:t>STI</a:t>
            </a:r>
            <a:endParaRPr sz="1800" b="1">
              <a:solidFill>
                <a:srgbClr val="010D56"/>
              </a:solidFill>
              <a:latin typeface="Kalam"/>
              <a:ea typeface="Kalam"/>
              <a:cs typeface="Kalam"/>
              <a:sym typeface="Kalam"/>
            </a:endParaRPr>
          </a:p>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avoiding any sex or sexual contact if symptoms appear or after positive test</a:t>
            </a:r>
            <a:endParaRPr sz="1800">
              <a:solidFill>
                <a:srgbClr val="010D56"/>
              </a:solidFill>
              <a:latin typeface="Kalam"/>
              <a:ea typeface="Kalam"/>
              <a:cs typeface="Kalam"/>
              <a:sym typeface="Kalam"/>
            </a:endParaRPr>
          </a:p>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choosing to not have sex</a:t>
            </a:r>
            <a:endParaRPr sz="1800">
              <a:solidFill>
                <a:srgbClr val="010D56"/>
              </a:solidFill>
              <a:latin typeface="Kalam"/>
              <a:ea typeface="Kalam"/>
              <a:cs typeface="Kalam"/>
              <a:sym typeface="Kalam"/>
            </a:endParaRPr>
          </a:p>
        </p:txBody>
      </p:sp>
      <p:sp>
        <p:nvSpPr>
          <p:cNvPr id="954" name="Google Shape;954;p122"/>
          <p:cNvSpPr txBox="1"/>
          <p:nvPr/>
        </p:nvSpPr>
        <p:spPr>
          <a:xfrm>
            <a:off x="6876275" y="105764"/>
            <a:ext cx="751200" cy="545100"/>
          </a:xfrm>
          <a:prstGeom prst="rect">
            <a:avLst/>
          </a:prstGeom>
          <a:noFill/>
          <a:ln>
            <a:noFill/>
          </a:ln>
        </p:spPr>
        <p:txBody>
          <a:bodyPr spcFirstLastPara="1" wrap="square" lIns="91425" tIns="91425" rIns="91425" bIns="91425" anchor="t" anchorCtr="0">
            <a:noAutofit/>
          </a:bodyPr>
          <a:lstStyle/>
          <a:p>
            <a:pPr marL="0" lvl="0" indent="0" algn="r" rtl="0">
              <a:lnSpc>
                <a:spcPct val="150000"/>
              </a:lnSpc>
              <a:spcBef>
                <a:spcPts val="0"/>
              </a:spcBef>
              <a:spcAft>
                <a:spcPts val="2000"/>
              </a:spcAft>
              <a:buNone/>
            </a:pPr>
            <a:r>
              <a:rPr lang="en" sz="2500" b="1">
                <a:solidFill>
                  <a:srgbClr val="010D54"/>
                </a:solidFill>
                <a:latin typeface="Lexend"/>
                <a:ea typeface="Lexend"/>
                <a:cs typeface="Lexend"/>
                <a:sym typeface="Lexend"/>
              </a:rPr>
              <a:t>A</a:t>
            </a:r>
            <a:endParaRPr sz="2500" b="1">
              <a:solidFill>
                <a:srgbClr val="010D54"/>
              </a:solidFill>
              <a:latin typeface="Lexend"/>
              <a:ea typeface="Lexend"/>
              <a:cs typeface="Lexend"/>
              <a:sym typeface="Lexend"/>
            </a:endParaRPr>
          </a:p>
        </p:txBody>
      </p:sp>
      <p:pic>
        <p:nvPicPr>
          <p:cNvPr id="955" name="Google Shape;955;p122"/>
          <p:cNvPicPr preferRelativeResize="0"/>
          <p:nvPr/>
        </p:nvPicPr>
        <p:blipFill>
          <a:blip r:embed="rId4">
            <a:alphaModFix/>
          </a:blip>
          <a:stretch>
            <a:fillRect/>
          </a:stretch>
        </p:blipFill>
        <p:spPr>
          <a:xfrm>
            <a:off x="6920498" y="241034"/>
            <a:ext cx="342250" cy="3422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5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5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5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5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5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5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59"/>
        <p:cNvGrpSpPr/>
        <p:nvPr/>
      </p:nvGrpSpPr>
      <p:grpSpPr>
        <a:xfrm>
          <a:off x="0" y="0"/>
          <a:ext cx="0" cy="0"/>
          <a:chOff x="0" y="0"/>
          <a:chExt cx="0" cy="0"/>
        </a:xfrm>
      </p:grpSpPr>
      <p:sp>
        <p:nvSpPr>
          <p:cNvPr id="960" name="Google Shape;960;p123"/>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13</a:t>
            </a:fld>
            <a:endParaRPr/>
          </a:p>
        </p:txBody>
      </p:sp>
      <p:sp>
        <p:nvSpPr>
          <p:cNvPr id="961" name="Google Shape;961;p123"/>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STI symptoms</a:t>
            </a:r>
            <a:endParaRPr/>
          </a:p>
        </p:txBody>
      </p:sp>
      <p:sp>
        <p:nvSpPr>
          <p:cNvPr id="962" name="Google Shape;962;p123"/>
          <p:cNvSpPr txBox="1">
            <a:spLocks noGrp="1"/>
          </p:cNvSpPr>
          <p:nvPr>
            <p:ph type="body" idx="4294967295"/>
          </p:nvPr>
        </p:nvSpPr>
        <p:spPr>
          <a:xfrm>
            <a:off x="314550" y="757625"/>
            <a:ext cx="8517300" cy="732000"/>
          </a:xfrm>
          <a:prstGeom prst="rect">
            <a:avLst/>
          </a:prstGeom>
        </p:spPr>
        <p:txBody>
          <a:bodyPr spcFirstLastPara="1" wrap="square" lIns="0" tIns="91425" rIns="91425" bIns="91425" anchor="t" anchorCtr="0">
            <a:noAutofit/>
          </a:bodyPr>
          <a:lstStyle/>
          <a:p>
            <a:pPr marL="0" lvl="0" indent="0" algn="l" rtl="0">
              <a:spcBef>
                <a:spcPts val="0"/>
              </a:spcBef>
              <a:spcAft>
                <a:spcPts val="0"/>
              </a:spcAft>
              <a:buClr>
                <a:schemeClr val="dk1"/>
              </a:buClr>
              <a:buSzPts val="1100"/>
              <a:buFont typeface="Arial"/>
              <a:buNone/>
            </a:pPr>
            <a:r>
              <a:rPr lang="en"/>
              <a:t>Symptoms include:</a:t>
            </a:r>
            <a:endParaRPr/>
          </a:p>
        </p:txBody>
      </p:sp>
      <p:sp>
        <p:nvSpPr>
          <p:cNvPr id="963" name="Google Shape;963;p123"/>
          <p:cNvSpPr/>
          <p:nvPr/>
        </p:nvSpPr>
        <p:spPr>
          <a:xfrm>
            <a:off x="314550" y="1617650"/>
            <a:ext cx="2446200" cy="1198800"/>
          </a:xfrm>
          <a:prstGeom prst="roundRect">
            <a:avLst>
              <a:gd name="adj" fmla="val 0"/>
            </a:avLst>
          </a:prstGeom>
          <a:solidFill>
            <a:srgbClr val="FFEDE5"/>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Clr>
                <a:schemeClr val="dk1"/>
              </a:buClr>
              <a:buSzPts val="1100"/>
              <a:buFont typeface="Arial"/>
              <a:buNone/>
            </a:pPr>
            <a:r>
              <a:rPr lang="en" sz="1800">
                <a:solidFill>
                  <a:srgbClr val="010D56"/>
                </a:solidFill>
                <a:latin typeface="Lexend"/>
                <a:ea typeface="Lexend"/>
                <a:cs typeface="Lexend"/>
                <a:sym typeface="Lexend"/>
              </a:rPr>
              <a:t>unusual discharge from the vagina, penis or anus</a:t>
            </a:r>
            <a:endParaRPr sz="1800">
              <a:solidFill>
                <a:srgbClr val="010D54"/>
              </a:solidFill>
              <a:latin typeface="Lexend"/>
              <a:ea typeface="Lexend"/>
              <a:cs typeface="Lexend"/>
              <a:sym typeface="Lexend"/>
            </a:endParaRPr>
          </a:p>
        </p:txBody>
      </p:sp>
      <p:pic>
        <p:nvPicPr>
          <p:cNvPr id="964" name="Google Shape;964;p123" title="fast-forward.png"/>
          <p:cNvPicPr preferRelativeResize="0"/>
          <p:nvPr/>
        </p:nvPicPr>
        <p:blipFill>
          <a:blip r:embed="rId3">
            <a:alphaModFix/>
          </a:blip>
          <a:stretch>
            <a:fillRect/>
          </a:stretch>
        </p:blipFill>
        <p:spPr>
          <a:xfrm>
            <a:off x="6747600" y="249473"/>
            <a:ext cx="425175" cy="425175"/>
          </a:xfrm>
          <a:prstGeom prst="rect">
            <a:avLst/>
          </a:prstGeom>
          <a:noFill/>
          <a:ln>
            <a:noFill/>
          </a:ln>
        </p:spPr>
      </p:pic>
      <p:sp>
        <p:nvSpPr>
          <p:cNvPr id="965" name="Google Shape;965;p123"/>
          <p:cNvSpPr/>
          <p:nvPr/>
        </p:nvSpPr>
        <p:spPr>
          <a:xfrm>
            <a:off x="4067975" y="958538"/>
            <a:ext cx="2865000" cy="618900"/>
          </a:xfrm>
          <a:prstGeom prst="roundRect">
            <a:avLst>
              <a:gd name="adj" fmla="val 0"/>
            </a:avLst>
          </a:prstGeom>
          <a:solidFill>
            <a:srgbClr val="FFEDE5"/>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pain when peeing</a:t>
            </a:r>
            <a:endParaRPr sz="1800">
              <a:solidFill>
                <a:srgbClr val="010D54"/>
              </a:solidFill>
              <a:latin typeface="Lexend"/>
              <a:ea typeface="Lexend"/>
              <a:cs typeface="Lexend"/>
              <a:sym typeface="Lexend"/>
            </a:endParaRPr>
          </a:p>
        </p:txBody>
      </p:sp>
      <p:sp>
        <p:nvSpPr>
          <p:cNvPr id="966" name="Google Shape;966;p123"/>
          <p:cNvSpPr/>
          <p:nvPr/>
        </p:nvSpPr>
        <p:spPr>
          <a:xfrm>
            <a:off x="647700" y="3281275"/>
            <a:ext cx="2865000" cy="1198800"/>
          </a:xfrm>
          <a:prstGeom prst="roundRect">
            <a:avLst>
              <a:gd name="adj" fmla="val 0"/>
            </a:avLst>
          </a:prstGeom>
          <a:solidFill>
            <a:srgbClr val="FFEDE5"/>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lumps, blisters, sores or warts around the genitals or anus</a:t>
            </a:r>
            <a:endParaRPr sz="1800">
              <a:solidFill>
                <a:srgbClr val="010D54"/>
              </a:solidFill>
              <a:latin typeface="Lexend"/>
              <a:ea typeface="Lexend"/>
              <a:cs typeface="Lexend"/>
              <a:sym typeface="Lexend"/>
            </a:endParaRPr>
          </a:p>
        </p:txBody>
      </p:sp>
      <p:sp>
        <p:nvSpPr>
          <p:cNvPr id="967" name="Google Shape;967;p123"/>
          <p:cNvSpPr/>
          <p:nvPr/>
        </p:nvSpPr>
        <p:spPr>
          <a:xfrm>
            <a:off x="2998025" y="1801425"/>
            <a:ext cx="2274600" cy="877200"/>
          </a:xfrm>
          <a:prstGeom prst="roundRect">
            <a:avLst>
              <a:gd name="adj" fmla="val 0"/>
            </a:avLst>
          </a:prstGeom>
          <a:solidFill>
            <a:srgbClr val="FFEDE5"/>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unusual vaginal bleeding</a:t>
            </a:r>
            <a:endParaRPr sz="1800">
              <a:solidFill>
                <a:srgbClr val="010D54"/>
              </a:solidFill>
              <a:latin typeface="Lexend"/>
              <a:ea typeface="Lexend"/>
              <a:cs typeface="Lexend"/>
              <a:sym typeface="Lexend"/>
            </a:endParaRPr>
          </a:p>
        </p:txBody>
      </p:sp>
      <p:sp>
        <p:nvSpPr>
          <p:cNvPr id="968" name="Google Shape;968;p123"/>
          <p:cNvSpPr/>
          <p:nvPr/>
        </p:nvSpPr>
        <p:spPr>
          <a:xfrm>
            <a:off x="3706400" y="2855613"/>
            <a:ext cx="2865000" cy="618900"/>
          </a:xfrm>
          <a:prstGeom prst="roundRect">
            <a:avLst>
              <a:gd name="adj" fmla="val 0"/>
            </a:avLst>
          </a:prstGeom>
          <a:solidFill>
            <a:srgbClr val="FFEDE5"/>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itchy genitals or anus</a:t>
            </a:r>
            <a:endParaRPr sz="1800">
              <a:solidFill>
                <a:srgbClr val="010D54"/>
              </a:solidFill>
              <a:latin typeface="Lexend"/>
              <a:ea typeface="Lexend"/>
              <a:cs typeface="Lexend"/>
              <a:sym typeface="Lexend"/>
            </a:endParaRPr>
          </a:p>
        </p:txBody>
      </p:sp>
      <p:sp>
        <p:nvSpPr>
          <p:cNvPr id="969" name="Google Shape;969;p123"/>
          <p:cNvSpPr/>
          <p:nvPr/>
        </p:nvSpPr>
        <p:spPr>
          <a:xfrm>
            <a:off x="5966850" y="1861325"/>
            <a:ext cx="2865000" cy="877200"/>
          </a:xfrm>
          <a:prstGeom prst="roundRect">
            <a:avLst>
              <a:gd name="adj" fmla="val 0"/>
            </a:avLst>
          </a:prstGeom>
          <a:solidFill>
            <a:srgbClr val="FFEDE5"/>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warts in the mouth or throat (rare)</a:t>
            </a:r>
            <a:endParaRPr sz="1800">
              <a:solidFill>
                <a:srgbClr val="010D54"/>
              </a:solidFill>
              <a:latin typeface="Lexend"/>
              <a:ea typeface="Lexend"/>
              <a:cs typeface="Lexend"/>
              <a:sym typeface="Lexend"/>
            </a:endParaRPr>
          </a:p>
        </p:txBody>
      </p:sp>
      <p:sp>
        <p:nvSpPr>
          <p:cNvPr id="970" name="Google Shape;970;p123"/>
          <p:cNvSpPr/>
          <p:nvPr/>
        </p:nvSpPr>
        <p:spPr>
          <a:xfrm>
            <a:off x="4930650" y="3591625"/>
            <a:ext cx="3543600" cy="1198800"/>
          </a:xfrm>
          <a:prstGeom prst="roundRect">
            <a:avLst>
              <a:gd name="adj" fmla="val 0"/>
            </a:avLst>
          </a:prstGeom>
          <a:solidFill>
            <a:srgbClr val="FFEDE5"/>
          </a:solidFill>
          <a:ln w="28575" cap="flat" cmpd="sng">
            <a:solidFill>
              <a:srgbClr val="010D54"/>
            </a:solidFill>
            <a:prstDash val="solid"/>
            <a:round/>
            <a:headEnd type="none" w="sm" len="sm"/>
            <a:tailEnd type="none" w="sm" len="sm"/>
          </a:ln>
        </p:spPr>
        <p:txBody>
          <a:bodyPr spcFirstLastPara="1" wrap="square" lIns="182875" tIns="182875" rIns="182875" bIns="182875" anchor="t"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HIV/AIDS has symptoms similar to the flu, so requires a blood test</a:t>
            </a:r>
            <a:endParaRPr sz="1800">
              <a:solidFill>
                <a:srgbClr val="010D54"/>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6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6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6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6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6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96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74"/>
        <p:cNvGrpSpPr/>
        <p:nvPr/>
      </p:nvGrpSpPr>
      <p:grpSpPr>
        <a:xfrm>
          <a:off x="0" y="0"/>
          <a:ext cx="0" cy="0"/>
          <a:chOff x="0" y="0"/>
          <a:chExt cx="0" cy="0"/>
        </a:xfrm>
      </p:grpSpPr>
      <p:sp>
        <p:nvSpPr>
          <p:cNvPr id="975" name="Google Shape;975;p124"/>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14</a:t>
            </a:fld>
            <a:endParaRPr/>
          </a:p>
        </p:txBody>
      </p:sp>
      <p:sp>
        <p:nvSpPr>
          <p:cNvPr id="976" name="Google Shape;976;p124"/>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Penetrative sex</a:t>
            </a:r>
            <a:endParaRPr/>
          </a:p>
        </p:txBody>
      </p:sp>
      <p:sp>
        <p:nvSpPr>
          <p:cNvPr id="977" name="Google Shape;977;p124"/>
          <p:cNvSpPr txBox="1"/>
          <p:nvPr/>
        </p:nvSpPr>
        <p:spPr>
          <a:xfrm>
            <a:off x="305400" y="801125"/>
            <a:ext cx="8533200" cy="6591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Condoms the easiest ways to prevent infection between a penis and a vagina/anus.</a:t>
            </a:r>
            <a:endParaRPr sz="1800">
              <a:solidFill>
                <a:srgbClr val="010D54"/>
              </a:solidFill>
              <a:latin typeface="Lexend"/>
              <a:ea typeface="Lexend"/>
              <a:cs typeface="Lexend"/>
              <a:sym typeface="Lexend"/>
            </a:endParaRPr>
          </a:p>
        </p:txBody>
      </p:sp>
      <p:sp>
        <p:nvSpPr>
          <p:cNvPr id="978" name="Google Shape;978;p124"/>
          <p:cNvSpPr/>
          <p:nvPr/>
        </p:nvSpPr>
        <p:spPr>
          <a:xfrm>
            <a:off x="358375" y="1679100"/>
            <a:ext cx="3702000" cy="2588700"/>
          </a:xfrm>
          <a:prstGeom prst="rect">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b="1">
                <a:solidFill>
                  <a:srgbClr val="010D56"/>
                </a:solidFill>
                <a:latin typeface="Lexend"/>
                <a:ea typeface="Lexend"/>
                <a:cs typeface="Lexend"/>
                <a:sym typeface="Lexend"/>
              </a:rPr>
              <a:t>STIs</a:t>
            </a:r>
            <a:r>
              <a:rPr lang="en" sz="1800">
                <a:solidFill>
                  <a:srgbClr val="010D56"/>
                </a:solidFill>
                <a:latin typeface="Lexend"/>
                <a:ea typeface="Lexend"/>
                <a:cs typeface="Lexend"/>
                <a:sym typeface="Lexend"/>
              </a:rPr>
              <a:t> can be passed through bodily fluids, via:</a:t>
            </a:r>
            <a:endParaRPr sz="1800">
              <a:solidFill>
                <a:srgbClr val="010D56"/>
              </a:solidFill>
              <a:latin typeface="Lexend"/>
              <a:ea typeface="Lexend"/>
              <a:cs typeface="Lexend"/>
              <a:sym typeface="Lexend"/>
            </a:endParaRPr>
          </a:p>
          <a:p>
            <a:pPr marL="457200" lvl="0" indent="-342900" algn="l" rtl="0">
              <a:lnSpc>
                <a:spcPct val="120000"/>
              </a:lnSpc>
              <a:spcBef>
                <a:spcPts val="0"/>
              </a:spcBef>
              <a:spcAft>
                <a:spcPts val="0"/>
              </a:spcAft>
              <a:buClr>
                <a:srgbClr val="010D56"/>
              </a:buClr>
              <a:buSzPts val="1800"/>
              <a:buFont typeface="Lexend"/>
              <a:buChar char="●"/>
            </a:pPr>
            <a:r>
              <a:rPr lang="en" sz="1800">
                <a:solidFill>
                  <a:srgbClr val="010D56"/>
                </a:solidFill>
                <a:latin typeface="Lexend"/>
                <a:ea typeface="Lexend"/>
                <a:cs typeface="Lexend"/>
                <a:sym typeface="Lexend"/>
              </a:rPr>
              <a:t>fingers</a:t>
            </a:r>
            <a:endParaRPr sz="1800">
              <a:solidFill>
                <a:srgbClr val="010D56"/>
              </a:solidFill>
              <a:latin typeface="Lexend"/>
              <a:ea typeface="Lexend"/>
              <a:cs typeface="Lexend"/>
              <a:sym typeface="Lexend"/>
            </a:endParaRPr>
          </a:p>
          <a:p>
            <a:pPr marL="457200" lvl="0" indent="-342900" algn="l" rtl="0">
              <a:lnSpc>
                <a:spcPct val="120000"/>
              </a:lnSpc>
              <a:spcBef>
                <a:spcPts val="0"/>
              </a:spcBef>
              <a:spcAft>
                <a:spcPts val="0"/>
              </a:spcAft>
              <a:buClr>
                <a:srgbClr val="010D56"/>
              </a:buClr>
              <a:buSzPts val="1800"/>
              <a:buFont typeface="Lexend"/>
              <a:buChar char="●"/>
            </a:pPr>
            <a:r>
              <a:rPr lang="en" sz="1800">
                <a:solidFill>
                  <a:srgbClr val="010D56"/>
                </a:solidFill>
                <a:latin typeface="Lexend"/>
                <a:ea typeface="Lexend"/>
                <a:cs typeface="Lexend"/>
                <a:sym typeface="Lexend"/>
              </a:rPr>
              <a:t>sex toys</a:t>
            </a:r>
            <a:endParaRPr sz="1800">
              <a:solidFill>
                <a:srgbClr val="010D56"/>
              </a:solidFill>
              <a:latin typeface="Lexend"/>
              <a:ea typeface="Lexend"/>
              <a:cs typeface="Lexend"/>
              <a:sym typeface="Lexend"/>
            </a:endParaRPr>
          </a:p>
          <a:p>
            <a:pPr marL="457200" lvl="0" indent="-342900" algn="l" rtl="0">
              <a:lnSpc>
                <a:spcPct val="120000"/>
              </a:lnSpc>
              <a:spcBef>
                <a:spcPts val="0"/>
              </a:spcBef>
              <a:spcAft>
                <a:spcPts val="0"/>
              </a:spcAft>
              <a:buClr>
                <a:srgbClr val="010D56"/>
              </a:buClr>
              <a:buSzPts val="1800"/>
              <a:buFont typeface="Lexend"/>
              <a:buChar char="●"/>
            </a:pPr>
            <a:r>
              <a:rPr lang="en" sz="1800">
                <a:solidFill>
                  <a:srgbClr val="010D56"/>
                </a:solidFill>
                <a:latin typeface="Lexend"/>
                <a:ea typeface="Lexend"/>
                <a:cs typeface="Lexend"/>
                <a:sym typeface="Lexend"/>
              </a:rPr>
              <a:t>genitals</a:t>
            </a:r>
            <a:endParaRPr sz="1800">
              <a:solidFill>
                <a:srgbClr val="010D56"/>
              </a:solidFill>
              <a:latin typeface="Lexend"/>
              <a:ea typeface="Lexend"/>
              <a:cs typeface="Lexend"/>
              <a:sym typeface="Lexend"/>
            </a:endParaRPr>
          </a:p>
          <a:p>
            <a:pPr marL="457200" lvl="0" indent="-342900" algn="l" rtl="0">
              <a:lnSpc>
                <a:spcPct val="120000"/>
              </a:lnSpc>
              <a:spcBef>
                <a:spcPts val="0"/>
              </a:spcBef>
              <a:spcAft>
                <a:spcPts val="0"/>
              </a:spcAft>
              <a:buClr>
                <a:srgbClr val="010D56"/>
              </a:buClr>
              <a:buSzPts val="1800"/>
              <a:buFont typeface="Lexend"/>
              <a:buChar char="●"/>
            </a:pPr>
            <a:r>
              <a:rPr lang="en" sz="1800">
                <a:solidFill>
                  <a:srgbClr val="010D56"/>
                </a:solidFill>
                <a:latin typeface="Lexend"/>
                <a:ea typeface="Lexend"/>
                <a:cs typeface="Lexend"/>
                <a:sym typeface="Lexend"/>
              </a:rPr>
              <a:t>anus</a:t>
            </a:r>
            <a:endParaRPr sz="1800">
              <a:solidFill>
                <a:srgbClr val="010D56"/>
              </a:solidFill>
              <a:latin typeface="Lexend"/>
              <a:ea typeface="Lexend"/>
              <a:cs typeface="Lexend"/>
              <a:sym typeface="Lexend"/>
            </a:endParaRPr>
          </a:p>
          <a:p>
            <a:pPr marL="457200" lvl="0" indent="-342900" algn="l" rtl="0">
              <a:lnSpc>
                <a:spcPct val="120000"/>
              </a:lnSpc>
              <a:spcBef>
                <a:spcPts val="0"/>
              </a:spcBef>
              <a:spcAft>
                <a:spcPts val="0"/>
              </a:spcAft>
              <a:buClr>
                <a:srgbClr val="010D56"/>
              </a:buClr>
              <a:buSzPts val="1800"/>
              <a:buFont typeface="Lexend"/>
              <a:buChar char="●"/>
            </a:pPr>
            <a:r>
              <a:rPr lang="en" sz="1800">
                <a:solidFill>
                  <a:srgbClr val="010D56"/>
                </a:solidFill>
                <a:latin typeface="Lexend"/>
                <a:ea typeface="Lexend"/>
                <a:cs typeface="Lexend"/>
                <a:sym typeface="Lexend"/>
              </a:rPr>
              <a:t>mouth</a:t>
            </a:r>
            <a:endParaRPr sz="1800">
              <a:solidFill>
                <a:srgbClr val="010D56"/>
              </a:solidFill>
              <a:latin typeface="Lexend"/>
              <a:ea typeface="Lexend"/>
              <a:cs typeface="Lexend"/>
              <a:sym typeface="Lexend"/>
            </a:endParaRPr>
          </a:p>
        </p:txBody>
      </p:sp>
      <p:pic>
        <p:nvPicPr>
          <p:cNvPr id="979" name="Google Shape;979;p124" title="pushpin-pin.jpg"/>
          <p:cNvPicPr preferRelativeResize="0"/>
          <p:nvPr/>
        </p:nvPicPr>
        <p:blipFill rotWithShape="1">
          <a:blip r:embed="rId3">
            <a:alphaModFix/>
          </a:blip>
          <a:srcRect l="38071" t="19466" r="39613" b="39107"/>
          <a:stretch/>
        </p:blipFill>
        <p:spPr>
          <a:xfrm rot="1292895">
            <a:off x="3842762" y="1558427"/>
            <a:ext cx="320177" cy="333204"/>
          </a:xfrm>
          <a:prstGeom prst="rect">
            <a:avLst/>
          </a:prstGeom>
          <a:noFill/>
          <a:ln>
            <a:noFill/>
          </a:ln>
        </p:spPr>
      </p:pic>
      <p:pic>
        <p:nvPicPr>
          <p:cNvPr id="980" name="Google Shape;980;p124" title="Screenshot 2026-02-26 at 10.49.51.png"/>
          <p:cNvPicPr preferRelativeResize="0"/>
          <p:nvPr/>
        </p:nvPicPr>
        <p:blipFill rotWithShape="1">
          <a:blip r:embed="rId4">
            <a:alphaModFix/>
          </a:blip>
          <a:srcRect t="1719" b="1728"/>
          <a:stretch/>
        </p:blipFill>
        <p:spPr>
          <a:xfrm>
            <a:off x="5699100" y="1340075"/>
            <a:ext cx="3187175" cy="3026401"/>
          </a:xfrm>
          <a:prstGeom prst="rect">
            <a:avLst/>
          </a:prstGeom>
          <a:noFill/>
          <a:ln w="28575" cap="flat" cmpd="sng">
            <a:solidFill>
              <a:srgbClr val="010D56"/>
            </a:solidFill>
            <a:prstDash val="solid"/>
            <a:round/>
            <a:headEnd type="none" w="sm" len="sm"/>
            <a:tailEnd type="none" w="sm" len="sm"/>
          </a:ln>
        </p:spPr>
      </p:pic>
      <p:pic>
        <p:nvPicPr>
          <p:cNvPr id="981" name="Google Shape;981;p124"/>
          <p:cNvPicPr preferRelativeResize="0"/>
          <p:nvPr/>
        </p:nvPicPr>
        <p:blipFill>
          <a:blip r:embed="rId5">
            <a:alphaModFix/>
          </a:blip>
          <a:stretch>
            <a:fillRect/>
          </a:stretch>
        </p:blipFill>
        <p:spPr>
          <a:xfrm rot="-303596" flipH="1">
            <a:off x="1847510" y="2445465"/>
            <a:ext cx="1652681" cy="1021644"/>
          </a:xfrm>
          <a:prstGeom prst="rect">
            <a:avLst/>
          </a:prstGeom>
          <a:noFill/>
          <a:ln>
            <a:noFill/>
          </a:ln>
        </p:spPr>
      </p:pic>
      <p:pic>
        <p:nvPicPr>
          <p:cNvPr id="982" name="Google Shape;982;p124"/>
          <p:cNvPicPr preferRelativeResize="0"/>
          <p:nvPr/>
        </p:nvPicPr>
        <p:blipFill>
          <a:blip r:embed="rId5">
            <a:alphaModFix/>
          </a:blip>
          <a:stretch>
            <a:fillRect/>
          </a:stretch>
        </p:blipFill>
        <p:spPr>
          <a:xfrm rot="-799763" flipH="1">
            <a:off x="1931216" y="2667218"/>
            <a:ext cx="1543943" cy="944164"/>
          </a:xfrm>
          <a:prstGeom prst="rect">
            <a:avLst/>
          </a:prstGeom>
          <a:noFill/>
          <a:ln>
            <a:noFill/>
          </a:ln>
        </p:spPr>
      </p:pic>
      <p:sp>
        <p:nvSpPr>
          <p:cNvPr id="983" name="Google Shape;983;p124"/>
          <p:cNvSpPr txBox="1"/>
          <p:nvPr/>
        </p:nvSpPr>
        <p:spPr>
          <a:xfrm>
            <a:off x="3335350" y="3356425"/>
            <a:ext cx="4031100" cy="1459200"/>
          </a:xfrm>
          <a:prstGeom prst="rect">
            <a:avLst/>
          </a:prstGeom>
          <a:solidFill>
            <a:srgbClr val="FFA984"/>
          </a:solidFill>
          <a:ln w="28575" cap="flat" cmpd="sng">
            <a:solidFill>
              <a:srgbClr val="010D54"/>
            </a:solidFill>
            <a:prstDash val="solid"/>
            <a:round/>
            <a:headEnd type="none" w="sm" len="sm"/>
            <a:tailEnd type="none" w="sm" len="sm"/>
          </a:ln>
        </p:spPr>
        <p:txBody>
          <a:bodyPr spcFirstLastPara="1" wrap="square" lIns="91425" tIns="91425" rIns="91425" bIns="91425" anchor="t" anchorCtr="0">
            <a:sp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Cleaning these areas with warm water and soap if they contact the genitals, mouth or anus protects against infection.</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7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7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8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8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8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87"/>
        <p:cNvGrpSpPr/>
        <p:nvPr/>
      </p:nvGrpSpPr>
      <p:grpSpPr>
        <a:xfrm>
          <a:off x="0" y="0"/>
          <a:ext cx="0" cy="0"/>
          <a:chOff x="0" y="0"/>
          <a:chExt cx="0" cy="0"/>
        </a:xfrm>
      </p:grpSpPr>
      <p:sp>
        <p:nvSpPr>
          <p:cNvPr id="988" name="Google Shape;988;p125"/>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15</a:t>
            </a:fld>
            <a:endParaRPr/>
          </a:p>
        </p:txBody>
      </p:sp>
      <p:sp>
        <p:nvSpPr>
          <p:cNvPr id="989" name="Google Shape;989;p125"/>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Oral sex</a:t>
            </a:r>
            <a:endParaRPr/>
          </a:p>
        </p:txBody>
      </p:sp>
      <p:sp>
        <p:nvSpPr>
          <p:cNvPr id="990" name="Google Shape;990;p125"/>
          <p:cNvSpPr txBox="1"/>
          <p:nvPr/>
        </p:nvSpPr>
        <p:spPr>
          <a:xfrm>
            <a:off x="192375" y="769938"/>
            <a:ext cx="8765700" cy="7104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Oral sex is any sexual act involving the mouth. </a:t>
            </a:r>
            <a:endParaRPr sz="1800">
              <a:solidFill>
                <a:srgbClr val="010D54"/>
              </a:solidFill>
              <a:latin typeface="Lexend"/>
              <a:ea typeface="Lexend"/>
              <a:cs typeface="Lexend"/>
              <a:sym typeface="Lexend"/>
            </a:endParaRPr>
          </a:p>
        </p:txBody>
      </p:sp>
      <p:sp>
        <p:nvSpPr>
          <p:cNvPr id="991" name="Google Shape;991;p125"/>
          <p:cNvSpPr/>
          <p:nvPr/>
        </p:nvSpPr>
        <p:spPr>
          <a:xfrm>
            <a:off x="395525" y="1703900"/>
            <a:ext cx="3655800" cy="2165100"/>
          </a:xfrm>
          <a:prstGeom prst="rect">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A dental dam is a thin, flexible, square sheet of latex, used as a protective barrier during oral-vaginal or oral-anal sex.</a:t>
            </a:r>
            <a:endParaRPr sz="1800">
              <a:solidFill>
                <a:srgbClr val="010D56"/>
              </a:solidFill>
              <a:latin typeface="Lexend"/>
              <a:ea typeface="Lexend"/>
              <a:cs typeface="Lexend"/>
              <a:sym typeface="Lexend"/>
            </a:endParaRPr>
          </a:p>
        </p:txBody>
      </p:sp>
      <p:pic>
        <p:nvPicPr>
          <p:cNvPr id="992" name="Google Shape;992;p125" title="Screenshot 2026-02-26 at 10.56.59.png"/>
          <p:cNvPicPr preferRelativeResize="0"/>
          <p:nvPr/>
        </p:nvPicPr>
        <p:blipFill rotWithShape="1">
          <a:blip r:embed="rId3">
            <a:alphaModFix/>
          </a:blip>
          <a:srcRect l="1517" t="1583" b="1901"/>
          <a:stretch/>
        </p:blipFill>
        <p:spPr>
          <a:xfrm>
            <a:off x="2589039" y="3532700"/>
            <a:ext cx="1197785" cy="1173950"/>
          </a:xfrm>
          <a:prstGeom prst="rect">
            <a:avLst/>
          </a:prstGeom>
          <a:noFill/>
          <a:ln w="28575" cap="flat" cmpd="sng">
            <a:solidFill>
              <a:srgbClr val="010D56"/>
            </a:solidFill>
            <a:prstDash val="solid"/>
            <a:round/>
            <a:headEnd type="none" w="sm" len="sm"/>
            <a:tailEnd type="none" w="sm" len="sm"/>
          </a:ln>
        </p:spPr>
      </p:pic>
      <p:sp>
        <p:nvSpPr>
          <p:cNvPr id="993" name="Google Shape;993;p125"/>
          <p:cNvSpPr/>
          <p:nvPr/>
        </p:nvSpPr>
        <p:spPr>
          <a:xfrm>
            <a:off x="4561775" y="1704000"/>
            <a:ext cx="3570900" cy="2165100"/>
          </a:xfrm>
          <a:prstGeom prst="rect">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Flavoured condoms can prevent contact between the mouth and a penis during oral sex.</a:t>
            </a:r>
            <a:endParaRPr sz="1800">
              <a:solidFill>
                <a:srgbClr val="010D56"/>
              </a:solidFill>
              <a:latin typeface="Lexend"/>
              <a:ea typeface="Lexend"/>
              <a:cs typeface="Lexend"/>
              <a:sym typeface="Lexend"/>
            </a:endParaRPr>
          </a:p>
        </p:txBody>
      </p:sp>
      <p:pic>
        <p:nvPicPr>
          <p:cNvPr id="994" name="Google Shape;994;p125" title="Screenshot 2026-02-26 at 11.08.27.png"/>
          <p:cNvPicPr preferRelativeResize="0"/>
          <p:nvPr/>
        </p:nvPicPr>
        <p:blipFill rotWithShape="1">
          <a:blip r:embed="rId4">
            <a:alphaModFix/>
          </a:blip>
          <a:srcRect l="4390" r="14605"/>
          <a:stretch/>
        </p:blipFill>
        <p:spPr>
          <a:xfrm>
            <a:off x="6518975" y="3415225"/>
            <a:ext cx="1352199" cy="1325300"/>
          </a:xfrm>
          <a:prstGeom prst="rect">
            <a:avLst/>
          </a:prstGeom>
          <a:solidFill>
            <a:srgbClr val="FFEDE5"/>
          </a:solidFill>
          <a:ln w="28575" cap="flat" cmpd="sng">
            <a:solidFill>
              <a:srgbClr val="010D56"/>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9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9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9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98"/>
        <p:cNvGrpSpPr/>
        <p:nvPr/>
      </p:nvGrpSpPr>
      <p:grpSpPr>
        <a:xfrm>
          <a:off x="0" y="0"/>
          <a:ext cx="0" cy="0"/>
          <a:chOff x="0" y="0"/>
          <a:chExt cx="0" cy="0"/>
        </a:xfrm>
      </p:grpSpPr>
      <p:sp>
        <p:nvSpPr>
          <p:cNvPr id="999" name="Google Shape;999;p126"/>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16</a:t>
            </a:fld>
            <a:endParaRPr/>
          </a:p>
        </p:txBody>
      </p:sp>
      <p:sp>
        <p:nvSpPr>
          <p:cNvPr id="1000" name="Google Shape;1000;p126"/>
          <p:cNvSpPr txBox="1">
            <a:spLocks noGrp="1"/>
          </p:cNvSpPr>
          <p:nvPr>
            <p:ph type="title"/>
          </p:nvPr>
        </p:nvSpPr>
        <p:spPr>
          <a:xfrm>
            <a:off x="311700" y="233750"/>
            <a:ext cx="75504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Activity </a:t>
            </a:r>
            <a:endParaRPr/>
          </a:p>
        </p:txBody>
      </p:sp>
      <p:sp>
        <p:nvSpPr>
          <p:cNvPr id="1001" name="Google Shape;1001;p126"/>
          <p:cNvSpPr txBox="1"/>
          <p:nvPr/>
        </p:nvSpPr>
        <p:spPr>
          <a:xfrm>
            <a:off x="7470875" y="156525"/>
            <a:ext cx="576600" cy="545100"/>
          </a:xfrm>
          <a:prstGeom prst="rect">
            <a:avLst/>
          </a:prstGeom>
          <a:noFill/>
          <a:ln>
            <a:noFill/>
          </a:ln>
        </p:spPr>
        <p:txBody>
          <a:bodyPr spcFirstLastPara="1" wrap="square" lIns="91425" tIns="91425" rIns="91425" bIns="91425" anchor="t" anchorCtr="0">
            <a:noAutofit/>
          </a:bodyPr>
          <a:lstStyle/>
          <a:p>
            <a:pPr marL="0" lvl="0" indent="0" algn="r" rtl="0">
              <a:lnSpc>
                <a:spcPct val="150000"/>
              </a:lnSpc>
              <a:spcBef>
                <a:spcPts val="0"/>
              </a:spcBef>
              <a:spcAft>
                <a:spcPts val="2000"/>
              </a:spcAft>
              <a:buNone/>
            </a:pPr>
            <a:r>
              <a:rPr lang="en" sz="2500" b="1">
                <a:solidFill>
                  <a:srgbClr val="010D54"/>
                </a:solidFill>
                <a:latin typeface="Lexend"/>
                <a:ea typeface="Lexend"/>
                <a:cs typeface="Lexend"/>
                <a:sym typeface="Lexend"/>
              </a:rPr>
              <a:t>1</a:t>
            </a:r>
            <a:endParaRPr sz="2500" b="1">
              <a:solidFill>
                <a:srgbClr val="010D54"/>
              </a:solidFill>
              <a:latin typeface="Lexend"/>
              <a:ea typeface="Lexend"/>
              <a:cs typeface="Lexend"/>
              <a:sym typeface="Lexend"/>
            </a:endParaRPr>
          </a:p>
        </p:txBody>
      </p:sp>
      <p:pic>
        <p:nvPicPr>
          <p:cNvPr id="1002" name="Google Shape;1002;p126"/>
          <p:cNvPicPr preferRelativeResize="0"/>
          <p:nvPr/>
        </p:nvPicPr>
        <p:blipFill>
          <a:blip r:embed="rId3">
            <a:alphaModFix/>
          </a:blip>
          <a:stretch>
            <a:fillRect/>
          </a:stretch>
        </p:blipFill>
        <p:spPr>
          <a:xfrm>
            <a:off x="7434663" y="295025"/>
            <a:ext cx="308725" cy="308725"/>
          </a:xfrm>
          <a:prstGeom prst="rect">
            <a:avLst/>
          </a:prstGeom>
          <a:noFill/>
          <a:ln>
            <a:noFill/>
          </a:ln>
        </p:spPr>
      </p:pic>
      <p:sp>
        <p:nvSpPr>
          <p:cNvPr id="1003" name="Google Shape;1003;p126"/>
          <p:cNvSpPr txBox="1"/>
          <p:nvPr/>
        </p:nvSpPr>
        <p:spPr>
          <a:xfrm>
            <a:off x="311850" y="822950"/>
            <a:ext cx="8520300" cy="3981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Read the scenario and challenge the misconceptions. </a:t>
            </a:r>
            <a:endParaRPr sz="1800">
              <a:solidFill>
                <a:srgbClr val="010D54"/>
              </a:solidFill>
              <a:latin typeface="Lexend"/>
              <a:ea typeface="Lexend"/>
              <a:cs typeface="Lexend"/>
              <a:sym typeface="Lexend"/>
            </a:endParaRPr>
          </a:p>
        </p:txBody>
      </p:sp>
      <p:pic>
        <p:nvPicPr>
          <p:cNvPr id="1004" name="Google Shape;1004;p126" title="Screenshot 2026-02-26 at 11.28.13.png"/>
          <p:cNvPicPr preferRelativeResize="0"/>
          <p:nvPr/>
        </p:nvPicPr>
        <p:blipFill rotWithShape="1">
          <a:blip r:embed="rId4">
            <a:alphaModFix/>
          </a:blip>
          <a:srcRect r="10762"/>
          <a:stretch/>
        </p:blipFill>
        <p:spPr>
          <a:xfrm>
            <a:off x="331013" y="2973250"/>
            <a:ext cx="770100" cy="770100"/>
          </a:xfrm>
          <a:prstGeom prst="ellipse">
            <a:avLst/>
          </a:prstGeom>
          <a:noFill/>
          <a:ln w="28575" cap="flat" cmpd="sng">
            <a:solidFill>
              <a:srgbClr val="010D56"/>
            </a:solidFill>
            <a:prstDash val="solid"/>
            <a:round/>
            <a:headEnd type="none" w="sm" len="sm"/>
            <a:tailEnd type="none" w="sm" len="sm"/>
          </a:ln>
        </p:spPr>
      </p:pic>
      <p:sp>
        <p:nvSpPr>
          <p:cNvPr id="1005" name="Google Shape;1005;p126"/>
          <p:cNvSpPr/>
          <p:nvPr/>
        </p:nvSpPr>
        <p:spPr>
          <a:xfrm>
            <a:off x="1333400" y="1440250"/>
            <a:ext cx="7479600" cy="3097500"/>
          </a:xfrm>
          <a:prstGeom prst="wedgeRectCallout">
            <a:avLst>
              <a:gd name="adj1" fmla="val -55740"/>
              <a:gd name="adj2" fmla="val 18195"/>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I have heard that the only way to pass an </a:t>
            </a:r>
            <a:r>
              <a:rPr lang="en" sz="1800" b="1">
                <a:solidFill>
                  <a:srgbClr val="010D56"/>
                </a:solidFill>
                <a:latin typeface="Lexend"/>
                <a:ea typeface="Lexend"/>
                <a:cs typeface="Lexend"/>
                <a:sym typeface="Lexend"/>
              </a:rPr>
              <a:t>STI</a:t>
            </a:r>
            <a:r>
              <a:rPr lang="en" sz="1800">
                <a:solidFill>
                  <a:srgbClr val="010D56"/>
                </a:solidFill>
                <a:latin typeface="Lexend"/>
                <a:ea typeface="Lexend"/>
                <a:cs typeface="Lexend"/>
                <a:sym typeface="Lexend"/>
              </a:rPr>
              <a:t> is through penetrative sex, and that oral or anal sex is super low risk. </a:t>
            </a:r>
            <a:br>
              <a:rPr lang="en" sz="1800">
                <a:solidFill>
                  <a:srgbClr val="010D56"/>
                </a:solidFill>
                <a:latin typeface="Lexend"/>
                <a:ea typeface="Lexend"/>
                <a:cs typeface="Lexend"/>
                <a:sym typeface="Lexend"/>
              </a:rPr>
            </a:br>
            <a:br>
              <a:rPr lang="en" sz="1800">
                <a:solidFill>
                  <a:srgbClr val="010D56"/>
                </a:solidFill>
                <a:latin typeface="Lexend"/>
                <a:ea typeface="Lexend"/>
                <a:cs typeface="Lexend"/>
                <a:sym typeface="Lexend"/>
              </a:rPr>
            </a:br>
            <a:r>
              <a:rPr lang="en" sz="1800">
                <a:solidFill>
                  <a:srgbClr val="010D56"/>
                </a:solidFill>
                <a:latin typeface="Lexend"/>
                <a:ea typeface="Lexend"/>
                <a:cs typeface="Lexend"/>
                <a:sym typeface="Lexend"/>
              </a:rPr>
              <a:t>Also, I am pretty sure oral </a:t>
            </a:r>
            <a:r>
              <a:rPr lang="en" sz="1800" b="1">
                <a:solidFill>
                  <a:srgbClr val="010D56"/>
                </a:solidFill>
                <a:latin typeface="Lexend"/>
                <a:ea typeface="Lexend"/>
                <a:cs typeface="Lexend"/>
                <a:sym typeface="Lexend"/>
              </a:rPr>
              <a:t>contraception</a:t>
            </a:r>
            <a:r>
              <a:rPr lang="en" sz="1800">
                <a:solidFill>
                  <a:srgbClr val="010D56"/>
                </a:solidFill>
                <a:latin typeface="Lexend"/>
                <a:ea typeface="Lexend"/>
                <a:cs typeface="Lexend"/>
                <a:sym typeface="Lexend"/>
              </a:rPr>
              <a:t> doesn’t even exit, because what would be the point? </a:t>
            </a:r>
            <a:br>
              <a:rPr lang="en" sz="1800">
                <a:solidFill>
                  <a:srgbClr val="010D56"/>
                </a:solidFill>
                <a:latin typeface="Lexend"/>
                <a:ea typeface="Lexend"/>
                <a:cs typeface="Lexend"/>
                <a:sym typeface="Lexend"/>
              </a:rPr>
            </a:br>
            <a:br>
              <a:rPr lang="en" sz="1800">
                <a:solidFill>
                  <a:srgbClr val="010D56"/>
                </a:solidFill>
                <a:latin typeface="Lexend"/>
                <a:ea typeface="Lexend"/>
                <a:cs typeface="Lexend"/>
                <a:sym typeface="Lexend"/>
              </a:rPr>
            </a:br>
            <a:r>
              <a:rPr lang="en" sz="1800">
                <a:solidFill>
                  <a:srgbClr val="010D56"/>
                </a:solidFill>
                <a:latin typeface="Lexend"/>
                <a:ea typeface="Lexend"/>
                <a:cs typeface="Lexend"/>
                <a:sym typeface="Lexend"/>
              </a:rPr>
              <a:t>I read online that using sex toys with a partner removes the risk of spreading </a:t>
            </a:r>
            <a:r>
              <a:rPr lang="en" sz="1800" b="1">
                <a:solidFill>
                  <a:srgbClr val="010D56"/>
                </a:solidFill>
                <a:latin typeface="Lexend"/>
                <a:ea typeface="Lexend"/>
                <a:cs typeface="Lexend"/>
                <a:sym typeface="Lexend"/>
              </a:rPr>
              <a:t>STIs</a:t>
            </a:r>
            <a:r>
              <a:rPr lang="en" sz="1800">
                <a:solidFill>
                  <a:srgbClr val="010D56"/>
                </a:solidFill>
                <a:latin typeface="Lexend"/>
                <a:ea typeface="Lexend"/>
                <a:cs typeface="Lexend"/>
                <a:sym typeface="Lexend"/>
              </a:rPr>
              <a:t> because there is no physical spreading of bodily fluids. </a:t>
            </a:r>
            <a:endParaRPr sz="1800">
              <a:solidFill>
                <a:srgbClr val="010D56"/>
              </a:solidFill>
              <a:latin typeface="Lexend"/>
              <a:ea typeface="Lexend"/>
              <a:cs typeface="Lexend"/>
              <a:sym typeface="Lexen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009"/>
        <p:cNvGrpSpPr/>
        <p:nvPr/>
      </p:nvGrpSpPr>
      <p:grpSpPr>
        <a:xfrm>
          <a:off x="0" y="0"/>
          <a:ext cx="0" cy="0"/>
          <a:chOff x="0" y="0"/>
          <a:chExt cx="0" cy="0"/>
        </a:xfrm>
      </p:grpSpPr>
      <p:sp>
        <p:nvSpPr>
          <p:cNvPr id="1010" name="Google Shape;1010;p127"/>
          <p:cNvSpPr txBox="1">
            <a:spLocks noGrp="1"/>
          </p:cNvSpPr>
          <p:nvPr>
            <p:ph type="title"/>
          </p:nvPr>
        </p:nvSpPr>
        <p:spPr>
          <a:xfrm>
            <a:off x="311700" y="233750"/>
            <a:ext cx="75504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Activity - possible answers</a:t>
            </a:r>
            <a:endParaRPr/>
          </a:p>
        </p:txBody>
      </p:sp>
      <p:sp>
        <p:nvSpPr>
          <p:cNvPr id="1011" name="Google Shape;1011;p127"/>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17</a:t>
            </a:fld>
            <a:endParaRPr/>
          </a:p>
        </p:txBody>
      </p:sp>
      <p:sp>
        <p:nvSpPr>
          <p:cNvPr id="1012" name="Google Shape;1012;p127"/>
          <p:cNvSpPr txBox="1"/>
          <p:nvPr/>
        </p:nvSpPr>
        <p:spPr>
          <a:xfrm>
            <a:off x="7470875" y="156525"/>
            <a:ext cx="576600" cy="545100"/>
          </a:xfrm>
          <a:prstGeom prst="rect">
            <a:avLst/>
          </a:prstGeom>
          <a:noFill/>
          <a:ln>
            <a:noFill/>
          </a:ln>
        </p:spPr>
        <p:txBody>
          <a:bodyPr spcFirstLastPara="1" wrap="square" lIns="91425" tIns="91425" rIns="91425" bIns="91425" anchor="t" anchorCtr="0">
            <a:noAutofit/>
          </a:bodyPr>
          <a:lstStyle/>
          <a:p>
            <a:pPr marL="0" lvl="0" indent="0" algn="r" rtl="0">
              <a:lnSpc>
                <a:spcPct val="150000"/>
              </a:lnSpc>
              <a:spcBef>
                <a:spcPts val="0"/>
              </a:spcBef>
              <a:spcAft>
                <a:spcPts val="2000"/>
              </a:spcAft>
              <a:buNone/>
            </a:pPr>
            <a:r>
              <a:rPr lang="en" sz="2500" b="1">
                <a:solidFill>
                  <a:srgbClr val="010D54"/>
                </a:solidFill>
                <a:latin typeface="Lexend"/>
                <a:ea typeface="Lexend"/>
                <a:cs typeface="Lexend"/>
                <a:sym typeface="Lexend"/>
              </a:rPr>
              <a:t>1</a:t>
            </a:r>
            <a:endParaRPr sz="2500" b="1">
              <a:solidFill>
                <a:srgbClr val="010D54"/>
              </a:solidFill>
              <a:latin typeface="Lexend"/>
              <a:ea typeface="Lexend"/>
              <a:cs typeface="Lexend"/>
              <a:sym typeface="Lexend"/>
            </a:endParaRPr>
          </a:p>
        </p:txBody>
      </p:sp>
      <p:pic>
        <p:nvPicPr>
          <p:cNvPr id="1013" name="Google Shape;1013;p127"/>
          <p:cNvPicPr preferRelativeResize="0"/>
          <p:nvPr/>
        </p:nvPicPr>
        <p:blipFill>
          <a:blip r:embed="rId3">
            <a:alphaModFix/>
          </a:blip>
          <a:stretch>
            <a:fillRect/>
          </a:stretch>
        </p:blipFill>
        <p:spPr>
          <a:xfrm>
            <a:off x="7434663" y="295025"/>
            <a:ext cx="308725" cy="308725"/>
          </a:xfrm>
          <a:prstGeom prst="rect">
            <a:avLst/>
          </a:prstGeom>
          <a:noFill/>
          <a:ln>
            <a:noFill/>
          </a:ln>
        </p:spPr>
      </p:pic>
      <p:sp>
        <p:nvSpPr>
          <p:cNvPr id="1014" name="Google Shape;1014;p127"/>
          <p:cNvSpPr/>
          <p:nvPr/>
        </p:nvSpPr>
        <p:spPr>
          <a:xfrm>
            <a:off x="311925" y="889325"/>
            <a:ext cx="8520300" cy="40257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457200" lvl="0" indent="-342900" algn="l" rtl="0">
              <a:lnSpc>
                <a:spcPct val="120000"/>
              </a:lnSpc>
              <a:spcBef>
                <a:spcPts val="0"/>
              </a:spcBef>
              <a:spcAft>
                <a:spcPts val="0"/>
              </a:spcAft>
              <a:buClr>
                <a:srgbClr val="010D56"/>
              </a:buClr>
              <a:buSzPts val="1800"/>
              <a:buFont typeface="Kalam"/>
              <a:buChar char="●"/>
            </a:pPr>
            <a:r>
              <a:rPr lang="en" sz="1800" b="1">
                <a:solidFill>
                  <a:srgbClr val="010D56"/>
                </a:solidFill>
                <a:latin typeface="Kalam"/>
                <a:ea typeface="Kalam"/>
                <a:cs typeface="Kalam"/>
                <a:sym typeface="Kalam"/>
              </a:rPr>
              <a:t>STIs</a:t>
            </a:r>
            <a:r>
              <a:rPr lang="en" sz="1800">
                <a:solidFill>
                  <a:srgbClr val="010D56"/>
                </a:solidFill>
                <a:latin typeface="Kalam"/>
                <a:ea typeface="Kalam"/>
                <a:cs typeface="Kalam"/>
                <a:sym typeface="Kalam"/>
              </a:rPr>
              <a:t> are spread through the exchanging of bodily fluids, this can happen during any sexual act - not just penetrative sex</a:t>
            </a:r>
            <a:endParaRPr sz="1800">
              <a:solidFill>
                <a:srgbClr val="010D56"/>
              </a:solidFill>
              <a:latin typeface="Kalam"/>
              <a:ea typeface="Kalam"/>
              <a:cs typeface="Kalam"/>
              <a:sym typeface="Kalam"/>
            </a:endParaRPr>
          </a:p>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oral sex is one way that partners can exchange bodily fluids, and therefore can risk the spread of </a:t>
            </a:r>
            <a:r>
              <a:rPr lang="en" sz="1800" b="1">
                <a:solidFill>
                  <a:srgbClr val="010D56"/>
                </a:solidFill>
                <a:latin typeface="Kalam"/>
                <a:ea typeface="Kalam"/>
                <a:cs typeface="Kalam"/>
                <a:sym typeface="Kalam"/>
              </a:rPr>
              <a:t>STIs</a:t>
            </a:r>
            <a:endParaRPr sz="1800">
              <a:solidFill>
                <a:srgbClr val="010D56"/>
              </a:solidFill>
              <a:latin typeface="Kalam"/>
              <a:ea typeface="Kalam"/>
              <a:cs typeface="Kalam"/>
              <a:sym typeface="Kalam"/>
            </a:endParaRPr>
          </a:p>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dental dams and flavoured condoms are </a:t>
            </a:r>
            <a:r>
              <a:rPr lang="en" sz="1800" b="1">
                <a:solidFill>
                  <a:srgbClr val="010D56"/>
                </a:solidFill>
                <a:latin typeface="Kalam"/>
                <a:ea typeface="Kalam"/>
                <a:cs typeface="Kalam"/>
                <a:sym typeface="Kalam"/>
              </a:rPr>
              <a:t>contraception</a:t>
            </a:r>
            <a:r>
              <a:rPr lang="en" sz="1800">
                <a:solidFill>
                  <a:srgbClr val="010D56"/>
                </a:solidFill>
                <a:latin typeface="Kalam"/>
                <a:ea typeface="Kalam"/>
                <a:cs typeface="Kalam"/>
                <a:sym typeface="Kalam"/>
              </a:rPr>
              <a:t> which is used during oral sex</a:t>
            </a:r>
            <a:endParaRPr sz="1800">
              <a:solidFill>
                <a:srgbClr val="010D56"/>
              </a:solidFill>
              <a:latin typeface="Kalam"/>
              <a:ea typeface="Kalam"/>
              <a:cs typeface="Kalam"/>
              <a:sym typeface="Kalam"/>
            </a:endParaRPr>
          </a:p>
          <a:p>
            <a:pPr marL="457200" lvl="0" indent="-342900" algn="l" rtl="0">
              <a:lnSpc>
                <a:spcPct val="120000"/>
              </a:lnSpc>
              <a:spcBef>
                <a:spcPts val="0"/>
              </a:spcBef>
              <a:spcAft>
                <a:spcPts val="0"/>
              </a:spcAft>
              <a:buClr>
                <a:srgbClr val="010D56"/>
              </a:buClr>
              <a:buSzPts val="1800"/>
              <a:buFont typeface="Kalam"/>
              <a:buChar char="●"/>
            </a:pPr>
            <a:r>
              <a:rPr lang="en" sz="1800">
                <a:solidFill>
                  <a:srgbClr val="010D56"/>
                </a:solidFill>
                <a:latin typeface="Kalam"/>
                <a:ea typeface="Kalam"/>
                <a:cs typeface="Kalam"/>
                <a:sym typeface="Kalam"/>
              </a:rPr>
              <a:t>sharing sex toys can spread bodily fluids, especially if they are used by both partners and used with different parts of the body. To avoid this, sex toys should be cleaned with warm water and soap before being shared, or used for different sex acts</a:t>
            </a:r>
            <a:endParaRPr sz="1800">
              <a:solidFill>
                <a:srgbClr val="010D56"/>
              </a:solidFill>
              <a:latin typeface="Kalam"/>
              <a:ea typeface="Kalam"/>
              <a:cs typeface="Kalam"/>
              <a:sym typeface="Kalam"/>
            </a:endParaRPr>
          </a:p>
        </p:txBody>
      </p:sp>
      <p:pic>
        <p:nvPicPr>
          <p:cNvPr id="1015" name="Google Shape;1015;p127" title="fast-forward.png"/>
          <p:cNvPicPr preferRelativeResize="0"/>
          <p:nvPr/>
        </p:nvPicPr>
        <p:blipFill>
          <a:blip r:embed="rId4">
            <a:alphaModFix/>
          </a:blip>
          <a:stretch>
            <a:fillRect/>
          </a:stretch>
        </p:blipFill>
        <p:spPr>
          <a:xfrm>
            <a:off x="6747600" y="249473"/>
            <a:ext cx="425175" cy="4251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1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1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1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019"/>
        <p:cNvGrpSpPr/>
        <p:nvPr/>
      </p:nvGrpSpPr>
      <p:grpSpPr>
        <a:xfrm>
          <a:off x="0" y="0"/>
          <a:ext cx="0" cy="0"/>
          <a:chOff x="0" y="0"/>
          <a:chExt cx="0" cy="0"/>
        </a:xfrm>
      </p:grpSpPr>
      <p:sp>
        <p:nvSpPr>
          <p:cNvPr id="1020" name="Google Shape;1020;p128"/>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Quick think</a:t>
            </a:r>
            <a:endParaRPr/>
          </a:p>
        </p:txBody>
      </p:sp>
      <p:sp>
        <p:nvSpPr>
          <p:cNvPr id="1021" name="Google Shape;1021;p128"/>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18</a:t>
            </a:fld>
            <a:endParaRPr/>
          </a:p>
        </p:txBody>
      </p:sp>
      <p:sp>
        <p:nvSpPr>
          <p:cNvPr id="1022" name="Google Shape;1022;p128"/>
          <p:cNvSpPr txBox="1"/>
          <p:nvPr/>
        </p:nvSpPr>
        <p:spPr>
          <a:xfrm>
            <a:off x="311925" y="889325"/>
            <a:ext cx="8520300" cy="33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Lexend"/>
                <a:ea typeface="Lexend"/>
                <a:cs typeface="Lexend"/>
                <a:sym typeface="Lexend"/>
              </a:rPr>
              <a:t>Is this statement true or false?</a:t>
            </a:r>
            <a:endParaRPr sz="1800">
              <a:solidFill>
                <a:srgbClr val="010D54"/>
              </a:solidFill>
              <a:latin typeface="Lexend"/>
              <a:ea typeface="Lexend"/>
              <a:cs typeface="Lexend"/>
              <a:sym typeface="Lexend"/>
            </a:endParaRPr>
          </a:p>
        </p:txBody>
      </p:sp>
      <p:sp>
        <p:nvSpPr>
          <p:cNvPr id="1023" name="Google Shape;1023;p128"/>
          <p:cNvSpPr/>
          <p:nvPr/>
        </p:nvSpPr>
        <p:spPr>
          <a:xfrm>
            <a:off x="1606100" y="1380450"/>
            <a:ext cx="6085800" cy="1141500"/>
          </a:xfrm>
          <a:prstGeom prst="wedgeRectCallout">
            <a:avLst>
              <a:gd name="adj1" fmla="val -52726"/>
              <a:gd name="adj2" fmla="val -5813"/>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If someone has an </a:t>
            </a:r>
            <a:r>
              <a:rPr lang="en" sz="1800" b="1">
                <a:solidFill>
                  <a:srgbClr val="010D56"/>
                </a:solidFill>
                <a:latin typeface="Lexend"/>
                <a:ea typeface="Lexend"/>
                <a:cs typeface="Lexend"/>
                <a:sym typeface="Lexend"/>
              </a:rPr>
              <a:t>STI</a:t>
            </a:r>
            <a:r>
              <a:rPr lang="en" sz="1800">
                <a:solidFill>
                  <a:srgbClr val="010D56"/>
                </a:solidFill>
                <a:latin typeface="Lexend"/>
                <a:ea typeface="Lexend"/>
                <a:cs typeface="Lexend"/>
                <a:sym typeface="Lexend"/>
              </a:rPr>
              <a:t> you would know straight away because the symptoms would be visible to you.</a:t>
            </a:r>
            <a:endParaRPr sz="1800">
              <a:solidFill>
                <a:srgbClr val="010D56"/>
              </a:solidFill>
              <a:latin typeface="Lexend"/>
              <a:ea typeface="Lexend"/>
              <a:cs typeface="Lexend"/>
              <a:sym typeface="Lexend"/>
            </a:endParaRPr>
          </a:p>
        </p:txBody>
      </p:sp>
      <p:sp>
        <p:nvSpPr>
          <p:cNvPr id="1024" name="Google Shape;1024;p128"/>
          <p:cNvSpPr/>
          <p:nvPr/>
        </p:nvSpPr>
        <p:spPr>
          <a:xfrm>
            <a:off x="316800" y="3653250"/>
            <a:ext cx="8520300" cy="1261800"/>
          </a:xfrm>
          <a:prstGeom prst="rect">
            <a:avLst/>
          </a:prstGeom>
          <a:solidFill>
            <a:srgbClr val="FFD4C1"/>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Kalam"/>
                <a:ea typeface="Kalam"/>
                <a:cs typeface="Kalam"/>
                <a:sym typeface="Kalam"/>
              </a:rPr>
              <a:t>False - most </a:t>
            </a:r>
            <a:r>
              <a:rPr lang="en" sz="1800" b="1">
                <a:solidFill>
                  <a:srgbClr val="010D56"/>
                </a:solidFill>
                <a:latin typeface="Kalam"/>
                <a:ea typeface="Kalam"/>
                <a:cs typeface="Kalam"/>
                <a:sym typeface="Kalam"/>
              </a:rPr>
              <a:t>STIs</a:t>
            </a:r>
            <a:r>
              <a:rPr lang="en" sz="1800">
                <a:solidFill>
                  <a:srgbClr val="010D56"/>
                </a:solidFill>
                <a:latin typeface="Kalam"/>
                <a:ea typeface="Kalam"/>
                <a:cs typeface="Kalam"/>
                <a:sym typeface="Kalam"/>
              </a:rPr>
              <a:t> are asymptomatic at first (meaning there are no visible or tangible symptoms).</a:t>
            </a:r>
            <a:endParaRPr sz="1800">
              <a:solidFill>
                <a:srgbClr val="010D56"/>
              </a:solidFill>
              <a:latin typeface="Kalam"/>
              <a:ea typeface="Kalam"/>
              <a:cs typeface="Kalam"/>
              <a:sym typeface="Kalam"/>
            </a:endParaRPr>
          </a:p>
        </p:txBody>
      </p:sp>
      <p:grpSp>
        <p:nvGrpSpPr>
          <p:cNvPr id="1025" name="Google Shape;1025;p128"/>
          <p:cNvGrpSpPr/>
          <p:nvPr/>
        </p:nvGrpSpPr>
        <p:grpSpPr>
          <a:xfrm>
            <a:off x="7895643" y="803672"/>
            <a:ext cx="845445" cy="885360"/>
            <a:chOff x="2443175" y="2816300"/>
            <a:chExt cx="2529000" cy="2648400"/>
          </a:xfrm>
        </p:grpSpPr>
        <p:pic>
          <p:nvPicPr>
            <p:cNvPr id="1026" name="Google Shape;1026;p128"/>
            <p:cNvPicPr preferRelativeResize="0"/>
            <p:nvPr/>
          </p:nvPicPr>
          <p:blipFill rotWithShape="1">
            <a:blip r:embed="rId3">
              <a:alphaModFix/>
            </a:blip>
            <a:srcRect t="4095" b="-8818"/>
            <a:stretch/>
          </p:blipFill>
          <p:spPr>
            <a:xfrm>
              <a:off x="2443175" y="2816300"/>
              <a:ext cx="2529000" cy="2648400"/>
            </a:xfrm>
            <a:prstGeom prst="donut">
              <a:avLst>
                <a:gd name="adj" fmla="val 26815"/>
              </a:avLst>
            </a:prstGeom>
            <a:noFill/>
            <a:ln>
              <a:noFill/>
            </a:ln>
          </p:spPr>
        </p:pic>
        <p:sp>
          <p:nvSpPr>
            <p:cNvPr id="1027" name="Google Shape;1027;p128"/>
            <p:cNvSpPr txBox="1"/>
            <p:nvPr/>
          </p:nvSpPr>
          <p:spPr>
            <a:xfrm>
              <a:off x="2917316" y="3569752"/>
              <a:ext cx="1580700" cy="1339200"/>
            </a:xfrm>
            <a:prstGeom prst="rect">
              <a:avLst/>
            </a:prstGeom>
            <a:noFill/>
            <a:ln>
              <a:noFill/>
            </a:ln>
          </p:spPr>
          <p:txBody>
            <a:bodyPr spcFirstLastPara="1" wrap="square" lIns="24475" tIns="24475" rIns="24475" bIns="24475" anchor="ctr" anchorCtr="0">
              <a:noAutofit/>
            </a:bodyPr>
            <a:lstStyle/>
            <a:p>
              <a:pPr marL="0" lvl="0" indent="0" algn="ctr" rtl="0">
                <a:lnSpc>
                  <a:spcPct val="80000"/>
                </a:lnSpc>
                <a:spcBef>
                  <a:spcPts val="0"/>
                </a:spcBef>
                <a:spcAft>
                  <a:spcPts val="0"/>
                </a:spcAft>
                <a:buNone/>
              </a:pPr>
              <a:r>
                <a:rPr lang="en" sz="1928" b="1">
                  <a:solidFill>
                    <a:srgbClr val="010D54"/>
                  </a:solidFill>
                  <a:latin typeface="Lexend"/>
                  <a:ea typeface="Lexend"/>
                  <a:cs typeface="Lexend"/>
                  <a:sym typeface="Lexend"/>
                </a:rPr>
                <a:t>30</a:t>
              </a:r>
              <a:endParaRPr sz="1928" b="1">
                <a:solidFill>
                  <a:srgbClr val="010D54"/>
                </a:solidFill>
                <a:latin typeface="Lexend"/>
                <a:ea typeface="Lexend"/>
                <a:cs typeface="Lexend"/>
                <a:sym typeface="Lexend"/>
              </a:endParaRPr>
            </a:p>
            <a:p>
              <a:pPr marL="0" lvl="0" indent="0" algn="ctr" rtl="0">
                <a:lnSpc>
                  <a:spcPct val="90000"/>
                </a:lnSpc>
                <a:spcBef>
                  <a:spcPts val="0"/>
                </a:spcBef>
                <a:spcAft>
                  <a:spcPts val="0"/>
                </a:spcAft>
                <a:buNone/>
              </a:pPr>
              <a:r>
                <a:rPr lang="en" sz="643" b="1">
                  <a:solidFill>
                    <a:srgbClr val="010D54"/>
                  </a:solidFill>
                  <a:latin typeface="Lexend"/>
                  <a:ea typeface="Lexend"/>
                  <a:cs typeface="Lexend"/>
                  <a:sym typeface="Lexend"/>
                </a:rPr>
                <a:t>sec</a:t>
              </a:r>
              <a:endParaRPr sz="643" b="1">
                <a:solidFill>
                  <a:srgbClr val="010D54"/>
                </a:solidFill>
                <a:latin typeface="Lexend"/>
                <a:ea typeface="Lexend"/>
                <a:cs typeface="Lexend"/>
                <a:sym typeface="Lexend"/>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031"/>
        <p:cNvGrpSpPr/>
        <p:nvPr/>
      </p:nvGrpSpPr>
      <p:grpSpPr>
        <a:xfrm>
          <a:off x="0" y="0"/>
          <a:ext cx="0" cy="0"/>
          <a:chOff x="0" y="0"/>
          <a:chExt cx="0" cy="0"/>
        </a:xfrm>
      </p:grpSpPr>
      <p:sp>
        <p:nvSpPr>
          <p:cNvPr id="1032" name="Google Shape;1032;p129"/>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19</a:t>
            </a:fld>
            <a:endParaRPr/>
          </a:p>
        </p:txBody>
      </p:sp>
      <p:sp>
        <p:nvSpPr>
          <p:cNvPr id="1033" name="Google Shape;1033;p129"/>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Testing</a:t>
            </a:r>
            <a:endParaRPr/>
          </a:p>
        </p:txBody>
      </p:sp>
      <p:sp>
        <p:nvSpPr>
          <p:cNvPr id="1034" name="Google Shape;1034;p129"/>
          <p:cNvSpPr txBox="1"/>
          <p:nvPr/>
        </p:nvSpPr>
        <p:spPr>
          <a:xfrm>
            <a:off x="311925" y="882700"/>
            <a:ext cx="8520300" cy="7830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The easiest way to access </a:t>
            </a:r>
            <a:r>
              <a:rPr lang="en" sz="1800" b="1">
                <a:solidFill>
                  <a:srgbClr val="010D54"/>
                </a:solidFill>
                <a:latin typeface="Lexend"/>
                <a:ea typeface="Lexend"/>
                <a:cs typeface="Lexend"/>
                <a:sym typeface="Lexend"/>
              </a:rPr>
              <a:t>STI</a:t>
            </a:r>
            <a:r>
              <a:rPr lang="en" sz="1800">
                <a:solidFill>
                  <a:srgbClr val="010D54"/>
                </a:solidFill>
                <a:latin typeface="Lexend"/>
                <a:ea typeface="Lexend"/>
                <a:cs typeface="Lexend"/>
                <a:sym typeface="Lexend"/>
              </a:rPr>
              <a:t> </a:t>
            </a:r>
            <a:r>
              <a:rPr lang="en" sz="1800" b="1">
                <a:solidFill>
                  <a:srgbClr val="010D54"/>
                </a:solidFill>
                <a:latin typeface="Lexend"/>
                <a:ea typeface="Lexend"/>
                <a:cs typeface="Lexend"/>
                <a:sym typeface="Lexend"/>
              </a:rPr>
              <a:t>testing</a:t>
            </a:r>
            <a:r>
              <a:rPr lang="en" sz="1800">
                <a:solidFill>
                  <a:srgbClr val="010D54"/>
                </a:solidFill>
                <a:latin typeface="Lexend"/>
                <a:ea typeface="Lexend"/>
                <a:cs typeface="Lexend"/>
                <a:sym typeface="Lexend"/>
              </a:rPr>
              <a:t> is to contact local sexual health clinics or services in your area, such as:</a:t>
            </a:r>
            <a:endParaRPr sz="1800">
              <a:solidFill>
                <a:srgbClr val="010D54"/>
              </a:solidFill>
              <a:latin typeface="Lexend"/>
              <a:ea typeface="Lexend"/>
              <a:cs typeface="Lexend"/>
              <a:sym typeface="Lexend"/>
            </a:endParaRPr>
          </a:p>
        </p:txBody>
      </p:sp>
      <p:pic>
        <p:nvPicPr>
          <p:cNvPr id="1035" name="Google Shape;1035;p129" title="Screenshot 2026-02-26 at 12.18.40.png"/>
          <p:cNvPicPr preferRelativeResize="0"/>
          <p:nvPr/>
        </p:nvPicPr>
        <p:blipFill>
          <a:blip r:embed="rId3">
            <a:alphaModFix/>
          </a:blip>
          <a:stretch>
            <a:fillRect/>
          </a:stretch>
        </p:blipFill>
        <p:spPr>
          <a:xfrm>
            <a:off x="424488" y="2018063"/>
            <a:ext cx="1448425" cy="1239775"/>
          </a:xfrm>
          <a:prstGeom prst="rect">
            <a:avLst/>
          </a:prstGeom>
          <a:noFill/>
          <a:ln w="28575" cap="flat" cmpd="sng">
            <a:solidFill>
              <a:srgbClr val="010D56"/>
            </a:solidFill>
            <a:prstDash val="solid"/>
            <a:round/>
            <a:headEnd type="none" w="sm" len="sm"/>
            <a:tailEnd type="none" w="sm" len="sm"/>
          </a:ln>
        </p:spPr>
      </p:pic>
      <p:sp>
        <p:nvSpPr>
          <p:cNvPr id="1036" name="Google Shape;1036;p129"/>
          <p:cNvSpPr txBox="1"/>
          <p:nvPr/>
        </p:nvSpPr>
        <p:spPr>
          <a:xfrm>
            <a:off x="311913" y="3257838"/>
            <a:ext cx="1851600" cy="4251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sexual health centres</a:t>
            </a:r>
            <a:endParaRPr sz="1800">
              <a:solidFill>
                <a:srgbClr val="010D54"/>
              </a:solidFill>
              <a:latin typeface="Lexend"/>
              <a:ea typeface="Lexend"/>
              <a:cs typeface="Lexend"/>
              <a:sym typeface="Lexend"/>
            </a:endParaRPr>
          </a:p>
        </p:txBody>
      </p:sp>
      <p:pic>
        <p:nvPicPr>
          <p:cNvPr id="1037" name="Google Shape;1037;p129" title="Screenshot 2026-02-26 at 12.20.12.png"/>
          <p:cNvPicPr preferRelativeResize="0"/>
          <p:nvPr/>
        </p:nvPicPr>
        <p:blipFill rotWithShape="1">
          <a:blip r:embed="rId4">
            <a:alphaModFix/>
          </a:blip>
          <a:srcRect l="8038"/>
          <a:stretch/>
        </p:blipFill>
        <p:spPr>
          <a:xfrm>
            <a:off x="2492737" y="2018063"/>
            <a:ext cx="1448426" cy="1239775"/>
          </a:xfrm>
          <a:prstGeom prst="rect">
            <a:avLst/>
          </a:prstGeom>
          <a:noFill/>
          <a:ln w="28575" cap="flat" cmpd="sng">
            <a:solidFill>
              <a:srgbClr val="010D56"/>
            </a:solidFill>
            <a:prstDash val="solid"/>
            <a:round/>
            <a:headEnd type="none" w="sm" len="sm"/>
            <a:tailEnd type="none" w="sm" len="sm"/>
          </a:ln>
        </p:spPr>
      </p:pic>
      <p:sp>
        <p:nvSpPr>
          <p:cNvPr id="1038" name="Google Shape;1038;p129"/>
          <p:cNvSpPr txBox="1"/>
          <p:nvPr/>
        </p:nvSpPr>
        <p:spPr>
          <a:xfrm>
            <a:off x="2259113" y="3257838"/>
            <a:ext cx="2183700" cy="4251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testing pop-ups in town centres</a:t>
            </a:r>
            <a:endParaRPr sz="1800">
              <a:solidFill>
                <a:srgbClr val="010D54"/>
              </a:solidFill>
              <a:latin typeface="Lexend"/>
              <a:ea typeface="Lexend"/>
              <a:cs typeface="Lexend"/>
              <a:sym typeface="Lexend"/>
            </a:endParaRPr>
          </a:p>
        </p:txBody>
      </p:sp>
      <p:pic>
        <p:nvPicPr>
          <p:cNvPr id="1039" name="Google Shape;1039;p129" title="Screenshot 2026-02-26 at 12.22.00.png"/>
          <p:cNvPicPr preferRelativeResize="0"/>
          <p:nvPr/>
        </p:nvPicPr>
        <p:blipFill>
          <a:blip r:embed="rId5">
            <a:alphaModFix/>
          </a:blip>
          <a:stretch>
            <a:fillRect/>
          </a:stretch>
        </p:blipFill>
        <p:spPr>
          <a:xfrm>
            <a:off x="4781632" y="1996677"/>
            <a:ext cx="1448425" cy="1282548"/>
          </a:xfrm>
          <a:prstGeom prst="rect">
            <a:avLst/>
          </a:prstGeom>
          <a:noFill/>
          <a:ln w="28575" cap="flat" cmpd="sng">
            <a:solidFill>
              <a:srgbClr val="010D56"/>
            </a:solidFill>
            <a:prstDash val="solid"/>
            <a:round/>
            <a:headEnd type="none" w="sm" len="sm"/>
            <a:tailEnd type="none" w="sm" len="sm"/>
          </a:ln>
        </p:spPr>
      </p:pic>
      <p:sp>
        <p:nvSpPr>
          <p:cNvPr id="1040" name="Google Shape;1040;p129"/>
          <p:cNvSpPr txBox="1"/>
          <p:nvPr/>
        </p:nvSpPr>
        <p:spPr>
          <a:xfrm>
            <a:off x="4538425" y="3257850"/>
            <a:ext cx="2167500" cy="4251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youth-specific sexual health clinics and services</a:t>
            </a:r>
            <a:endParaRPr sz="1800">
              <a:solidFill>
                <a:srgbClr val="010D54"/>
              </a:solidFill>
              <a:latin typeface="Lexend"/>
              <a:ea typeface="Lexend"/>
              <a:cs typeface="Lexend"/>
              <a:sym typeface="Lexend"/>
            </a:endParaRPr>
          </a:p>
        </p:txBody>
      </p:sp>
      <p:pic>
        <p:nvPicPr>
          <p:cNvPr id="1041" name="Google Shape;1041;p129" title="Screenshot 2026-02-26 at 12.23.47.png"/>
          <p:cNvPicPr preferRelativeResize="0"/>
          <p:nvPr/>
        </p:nvPicPr>
        <p:blipFill rotWithShape="1">
          <a:blip r:embed="rId6">
            <a:alphaModFix/>
          </a:blip>
          <a:srcRect r="7270"/>
          <a:stretch/>
        </p:blipFill>
        <p:spPr>
          <a:xfrm>
            <a:off x="7017925" y="1950050"/>
            <a:ext cx="1448450" cy="1282550"/>
          </a:xfrm>
          <a:prstGeom prst="rect">
            <a:avLst/>
          </a:prstGeom>
          <a:noFill/>
          <a:ln w="28575" cap="flat" cmpd="sng">
            <a:solidFill>
              <a:srgbClr val="010D56"/>
            </a:solidFill>
            <a:prstDash val="solid"/>
            <a:round/>
            <a:headEnd type="none" w="sm" len="sm"/>
            <a:tailEnd type="none" w="sm" len="sm"/>
          </a:ln>
        </p:spPr>
      </p:pic>
      <p:sp>
        <p:nvSpPr>
          <p:cNvPr id="1042" name="Google Shape;1042;p129"/>
          <p:cNvSpPr txBox="1"/>
          <p:nvPr/>
        </p:nvSpPr>
        <p:spPr>
          <a:xfrm>
            <a:off x="6568850" y="3238200"/>
            <a:ext cx="2346600" cy="11196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at home tests that patients post to clinics</a:t>
            </a:r>
            <a:endParaRPr sz="1800">
              <a:solidFill>
                <a:srgbClr val="010D54"/>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3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3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3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3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4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3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4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046"/>
        <p:cNvGrpSpPr/>
        <p:nvPr/>
      </p:nvGrpSpPr>
      <p:grpSpPr>
        <a:xfrm>
          <a:off x="0" y="0"/>
          <a:ext cx="0" cy="0"/>
          <a:chOff x="0" y="0"/>
          <a:chExt cx="0" cy="0"/>
        </a:xfrm>
      </p:grpSpPr>
      <p:pic>
        <p:nvPicPr>
          <p:cNvPr id="1047" name="Google Shape;1047;p130" descr="&lt;svg xmlns=&quot;http://www.w3.org/2000/svg&quot; height=&quot;48px&quot; viewBox=&quot;0 -960 960 960&quot; width=&quot;48px&quot; fill=&quot;#e3e3e3&quot;&gt;&lt;path d=&quot;M480-80q-83 0-156-31.5T197-197q-54-54-85.5-127T80-480q0-83 31.5-156T197-763q54-54 127-85.5T480-880q83 0 156 31.5T763-763q54 54 85.5 127T880-480q0 83-31.5 156T763-197q-54 54-127 85.5T480-80Zm20-60q137-10 228.5-106T820-480q0-138-91.5-234T500-820v680Z&quot;/&gt;&lt;/svg&gt;"/>
          <p:cNvPicPr preferRelativeResize="0"/>
          <p:nvPr/>
        </p:nvPicPr>
        <p:blipFill>
          <a:blip r:embed="rId3">
            <a:alphaModFix/>
          </a:blip>
          <a:stretch>
            <a:fillRect/>
          </a:stretch>
        </p:blipFill>
        <p:spPr>
          <a:xfrm>
            <a:off x="311700" y="736037"/>
            <a:ext cx="1550950" cy="15509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051"/>
        <p:cNvGrpSpPr/>
        <p:nvPr/>
      </p:nvGrpSpPr>
      <p:grpSpPr>
        <a:xfrm>
          <a:off x="0" y="0"/>
          <a:ext cx="0" cy="0"/>
          <a:chOff x="0" y="0"/>
          <a:chExt cx="0" cy="0"/>
        </a:xfrm>
      </p:grpSpPr>
      <p:sp>
        <p:nvSpPr>
          <p:cNvPr id="1052" name="Google Shape;1052;p131"/>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21</a:t>
            </a:fld>
            <a:endParaRPr/>
          </a:p>
        </p:txBody>
      </p:sp>
      <p:sp>
        <p:nvSpPr>
          <p:cNvPr id="1053" name="Google Shape;1053;p131"/>
          <p:cNvSpPr txBox="1">
            <a:spLocks noGrp="1"/>
          </p:cNvSpPr>
          <p:nvPr>
            <p:ph type="title"/>
          </p:nvPr>
        </p:nvSpPr>
        <p:spPr>
          <a:xfrm>
            <a:off x="311700" y="233750"/>
            <a:ext cx="75504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Halfway activity</a:t>
            </a:r>
            <a:endParaRPr/>
          </a:p>
        </p:txBody>
      </p:sp>
      <p:sp>
        <p:nvSpPr>
          <p:cNvPr id="1054" name="Google Shape;1054;p131"/>
          <p:cNvSpPr txBox="1"/>
          <p:nvPr/>
        </p:nvSpPr>
        <p:spPr>
          <a:xfrm>
            <a:off x="305300" y="882700"/>
            <a:ext cx="8526600" cy="48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Lexend"/>
                <a:ea typeface="Lexend"/>
                <a:cs typeface="Lexend"/>
                <a:sym typeface="Lexend"/>
              </a:rPr>
              <a:t>Can you try to link the </a:t>
            </a:r>
            <a:r>
              <a:rPr lang="en" sz="1800" b="1">
                <a:solidFill>
                  <a:srgbClr val="010D54"/>
                </a:solidFill>
                <a:latin typeface="Lexend"/>
                <a:ea typeface="Lexend"/>
                <a:cs typeface="Lexend"/>
                <a:sym typeface="Lexend"/>
              </a:rPr>
              <a:t>STI</a:t>
            </a:r>
            <a:r>
              <a:rPr lang="en" sz="1800">
                <a:solidFill>
                  <a:srgbClr val="010D54"/>
                </a:solidFill>
                <a:latin typeface="Lexend"/>
                <a:ea typeface="Lexend"/>
                <a:cs typeface="Lexend"/>
                <a:sym typeface="Lexend"/>
              </a:rPr>
              <a:t> to the type of </a:t>
            </a:r>
            <a:r>
              <a:rPr lang="en" sz="1800" b="1">
                <a:solidFill>
                  <a:srgbClr val="010D54"/>
                </a:solidFill>
                <a:latin typeface="Lexend"/>
                <a:ea typeface="Lexend"/>
                <a:cs typeface="Lexend"/>
                <a:sym typeface="Lexend"/>
              </a:rPr>
              <a:t>test</a:t>
            </a:r>
            <a:r>
              <a:rPr lang="en" sz="1800">
                <a:solidFill>
                  <a:srgbClr val="010D54"/>
                </a:solidFill>
                <a:latin typeface="Lexend"/>
                <a:ea typeface="Lexend"/>
                <a:cs typeface="Lexend"/>
                <a:sym typeface="Lexend"/>
              </a:rPr>
              <a:t> used to detect it?</a:t>
            </a:r>
            <a:endParaRPr sz="1800">
              <a:solidFill>
                <a:srgbClr val="010D54"/>
              </a:solidFill>
              <a:latin typeface="Lexend"/>
              <a:ea typeface="Lexend"/>
              <a:cs typeface="Lexend"/>
              <a:sym typeface="Lexend"/>
            </a:endParaRPr>
          </a:p>
        </p:txBody>
      </p:sp>
      <p:sp>
        <p:nvSpPr>
          <p:cNvPr id="1055" name="Google Shape;1055;p131"/>
          <p:cNvSpPr/>
          <p:nvPr/>
        </p:nvSpPr>
        <p:spPr>
          <a:xfrm>
            <a:off x="311825" y="1676489"/>
            <a:ext cx="1586100" cy="6642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Chlamydia/ Gonorrhoea</a:t>
            </a:r>
            <a:endParaRPr sz="1800">
              <a:solidFill>
                <a:srgbClr val="010D56"/>
              </a:solidFill>
              <a:latin typeface="Lexend"/>
              <a:ea typeface="Lexend"/>
              <a:cs typeface="Lexend"/>
              <a:sym typeface="Lexend"/>
            </a:endParaRPr>
          </a:p>
        </p:txBody>
      </p:sp>
      <p:sp>
        <p:nvSpPr>
          <p:cNvPr id="1056" name="Google Shape;1056;p131"/>
          <p:cNvSpPr/>
          <p:nvPr/>
        </p:nvSpPr>
        <p:spPr>
          <a:xfrm>
            <a:off x="311825" y="2416206"/>
            <a:ext cx="1586100" cy="6642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HIV or AIDs</a:t>
            </a:r>
            <a:endParaRPr sz="1800">
              <a:solidFill>
                <a:srgbClr val="010D56"/>
              </a:solidFill>
              <a:latin typeface="Lexend"/>
              <a:ea typeface="Lexend"/>
              <a:cs typeface="Lexend"/>
              <a:sym typeface="Lexend"/>
            </a:endParaRPr>
          </a:p>
        </p:txBody>
      </p:sp>
      <p:sp>
        <p:nvSpPr>
          <p:cNvPr id="1057" name="Google Shape;1057;p131"/>
          <p:cNvSpPr/>
          <p:nvPr/>
        </p:nvSpPr>
        <p:spPr>
          <a:xfrm>
            <a:off x="311825" y="3155924"/>
            <a:ext cx="1586100" cy="6642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HPV</a:t>
            </a:r>
            <a:endParaRPr sz="1800">
              <a:solidFill>
                <a:srgbClr val="010D56"/>
              </a:solidFill>
              <a:latin typeface="Lexend"/>
              <a:ea typeface="Lexend"/>
              <a:cs typeface="Lexend"/>
              <a:sym typeface="Lexend"/>
            </a:endParaRPr>
          </a:p>
        </p:txBody>
      </p:sp>
      <p:sp>
        <p:nvSpPr>
          <p:cNvPr id="1058" name="Google Shape;1058;p131"/>
          <p:cNvSpPr/>
          <p:nvPr/>
        </p:nvSpPr>
        <p:spPr>
          <a:xfrm>
            <a:off x="311825" y="3895628"/>
            <a:ext cx="1586100" cy="6642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Syphilis</a:t>
            </a:r>
            <a:endParaRPr sz="1800">
              <a:solidFill>
                <a:srgbClr val="010D56"/>
              </a:solidFill>
              <a:latin typeface="Lexend"/>
              <a:ea typeface="Lexend"/>
              <a:cs typeface="Lexend"/>
              <a:sym typeface="Lexend"/>
            </a:endParaRPr>
          </a:p>
        </p:txBody>
      </p:sp>
      <p:sp>
        <p:nvSpPr>
          <p:cNvPr id="1059" name="Google Shape;1059;p131"/>
          <p:cNvSpPr/>
          <p:nvPr/>
        </p:nvSpPr>
        <p:spPr>
          <a:xfrm>
            <a:off x="3464300" y="3156210"/>
            <a:ext cx="5367900" cy="6642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blood test, or saliva sample</a:t>
            </a:r>
            <a:endParaRPr sz="1800">
              <a:solidFill>
                <a:srgbClr val="010D56"/>
              </a:solidFill>
              <a:latin typeface="Lexend"/>
              <a:ea typeface="Lexend"/>
              <a:cs typeface="Lexend"/>
              <a:sym typeface="Lexend"/>
            </a:endParaRPr>
          </a:p>
        </p:txBody>
      </p:sp>
      <p:sp>
        <p:nvSpPr>
          <p:cNvPr id="1060" name="Google Shape;1060;p131"/>
          <p:cNvSpPr/>
          <p:nvPr/>
        </p:nvSpPr>
        <p:spPr>
          <a:xfrm>
            <a:off x="3464025" y="2416220"/>
            <a:ext cx="5367900" cy="6642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urine sample, or vaginal swab, or throat swab</a:t>
            </a:r>
            <a:endParaRPr sz="1800">
              <a:solidFill>
                <a:srgbClr val="010D56"/>
              </a:solidFill>
              <a:latin typeface="Lexend"/>
              <a:ea typeface="Lexend"/>
              <a:cs typeface="Lexend"/>
              <a:sym typeface="Lexend"/>
            </a:endParaRPr>
          </a:p>
        </p:txBody>
      </p:sp>
      <p:sp>
        <p:nvSpPr>
          <p:cNvPr id="1061" name="Google Shape;1061;p131"/>
          <p:cNvSpPr/>
          <p:nvPr/>
        </p:nvSpPr>
        <p:spPr>
          <a:xfrm>
            <a:off x="3464025" y="3896226"/>
            <a:ext cx="5367900" cy="6642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cervical swab (smear test)</a:t>
            </a:r>
            <a:endParaRPr sz="1800">
              <a:solidFill>
                <a:srgbClr val="010D56"/>
              </a:solidFill>
              <a:latin typeface="Lexend"/>
              <a:ea typeface="Lexend"/>
              <a:cs typeface="Lexend"/>
              <a:sym typeface="Lexend"/>
            </a:endParaRPr>
          </a:p>
        </p:txBody>
      </p:sp>
      <p:sp>
        <p:nvSpPr>
          <p:cNvPr id="1062" name="Google Shape;1062;p131"/>
          <p:cNvSpPr/>
          <p:nvPr/>
        </p:nvSpPr>
        <p:spPr>
          <a:xfrm>
            <a:off x="3464025" y="1676475"/>
            <a:ext cx="5367900" cy="6642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blood test, or swab of sores/ulcers</a:t>
            </a:r>
            <a:endParaRPr sz="1800">
              <a:solidFill>
                <a:srgbClr val="010D56"/>
              </a:solidFill>
              <a:latin typeface="Lexend"/>
              <a:ea typeface="Lexend"/>
              <a:cs typeface="Lexend"/>
              <a:sym typeface="Lexend"/>
            </a:endParaRPr>
          </a:p>
        </p:txBody>
      </p:sp>
      <p:sp>
        <p:nvSpPr>
          <p:cNvPr id="1063" name="Google Shape;1063;p131"/>
          <p:cNvSpPr txBox="1"/>
          <p:nvPr/>
        </p:nvSpPr>
        <p:spPr>
          <a:xfrm>
            <a:off x="7768075" y="188225"/>
            <a:ext cx="262500" cy="461700"/>
          </a:xfrm>
          <a:prstGeom prst="rect">
            <a:avLst/>
          </a:prstGeom>
          <a:noFill/>
          <a:ln>
            <a:noFill/>
          </a:ln>
        </p:spPr>
        <p:txBody>
          <a:bodyPr spcFirstLastPara="1" wrap="square" lIns="0" tIns="0" rIns="0" bIns="0" anchor="ctr" anchorCtr="0">
            <a:noAutofit/>
          </a:bodyPr>
          <a:lstStyle/>
          <a:p>
            <a:pPr marL="0" lvl="0" indent="0" algn="l" rtl="0">
              <a:lnSpc>
                <a:spcPct val="150000"/>
              </a:lnSpc>
              <a:spcBef>
                <a:spcPts val="0"/>
              </a:spcBef>
              <a:spcAft>
                <a:spcPts val="2000"/>
              </a:spcAft>
              <a:buNone/>
            </a:pPr>
            <a:r>
              <a:rPr lang="en" sz="2400" b="1">
                <a:solidFill>
                  <a:srgbClr val="010D56"/>
                </a:solidFill>
                <a:latin typeface="Lexend"/>
                <a:ea typeface="Lexend"/>
                <a:cs typeface="Lexend"/>
                <a:sym typeface="Lexend"/>
              </a:rPr>
              <a:t>2</a:t>
            </a:r>
            <a:endParaRPr sz="2400" b="1">
              <a:solidFill>
                <a:srgbClr val="010D56"/>
              </a:solidFill>
              <a:latin typeface="Lexend"/>
              <a:ea typeface="Lexend"/>
              <a:cs typeface="Lexend"/>
              <a:sym typeface="Lexend"/>
            </a:endParaRPr>
          </a:p>
        </p:txBody>
      </p:sp>
      <p:pic>
        <p:nvPicPr>
          <p:cNvPr id="1064" name="Google Shape;1064;p131"/>
          <p:cNvPicPr preferRelativeResize="0"/>
          <p:nvPr/>
        </p:nvPicPr>
        <p:blipFill>
          <a:blip r:embed="rId3">
            <a:alphaModFix/>
          </a:blip>
          <a:stretch>
            <a:fillRect/>
          </a:stretch>
        </p:blipFill>
        <p:spPr>
          <a:xfrm>
            <a:off x="7459338" y="264700"/>
            <a:ext cx="308725" cy="3087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068"/>
        <p:cNvGrpSpPr/>
        <p:nvPr/>
      </p:nvGrpSpPr>
      <p:grpSpPr>
        <a:xfrm>
          <a:off x="0" y="0"/>
          <a:ext cx="0" cy="0"/>
          <a:chOff x="0" y="0"/>
          <a:chExt cx="0" cy="0"/>
        </a:xfrm>
      </p:grpSpPr>
      <p:sp>
        <p:nvSpPr>
          <p:cNvPr id="1069" name="Google Shape;1069;p132"/>
          <p:cNvSpPr txBox="1">
            <a:spLocks noGrp="1"/>
          </p:cNvSpPr>
          <p:nvPr>
            <p:ph type="title"/>
          </p:nvPr>
        </p:nvSpPr>
        <p:spPr>
          <a:xfrm>
            <a:off x="311700" y="233750"/>
            <a:ext cx="75504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Activity possible answers</a:t>
            </a:r>
            <a:endParaRPr/>
          </a:p>
        </p:txBody>
      </p:sp>
      <p:sp>
        <p:nvSpPr>
          <p:cNvPr id="1070" name="Google Shape;1070;p132"/>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22</a:t>
            </a:fld>
            <a:endParaRPr/>
          </a:p>
        </p:txBody>
      </p:sp>
      <p:sp>
        <p:nvSpPr>
          <p:cNvPr id="1071" name="Google Shape;1071;p132"/>
          <p:cNvSpPr/>
          <p:nvPr/>
        </p:nvSpPr>
        <p:spPr>
          <a:xfrm>
            <a:off x="311813" y="1765875"/>
            <a:ext cx="1586100" cy="6105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Chlamydia/ Gonorrhoea</a:t>
            </a:r>
            <a:endParaRPr sz="1800">
              <a:solidFill>
                <a:srgbClr val="010D56"/>
              </a:solidFill>
              <a:latin typeface="Lexend"/>
              <a:ea typeface="Lexend"/>
              <a:cs typeface="Lexend"/>
              <a:sym typeface="Lexend"/>
            </a:endParaRPr>
          </a:p>
        </p:txBody>
      </p:sp>
      <p:sp>
        <p:nvSpPr>
          <p:cNvPr id="1072" name="Google Shape;1072;p132"/>
          <p:cNvSpPr/>
          <p:nvPr/>
        </p:nvSpPr>
        <p:spPr>
          <a:xfrm>
            <a:off x="311813" y="2445888"/>
            <a:ext cx="1586100" cy="6105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HIV or AIDs</a:t>
            </a:r>
            <a:endParaRPr sz="1800">
              <a:solidFill>
                <a:srgbClr val="010D56"/>
              </a:solidFill>
              <a:latin typeface="Lexend"/>
              <a:ea typeface="Lexend"/>
              <a:cs typeface="Lexend"/>
              <a:sym typeface="Lexend"/>
            </a:endParaRPr>
          </a:p>
        </p:txBody>
      </p:sp>
      <p:sp>
        <p:nvSpPr>
          <p:cNvPr id="1073" name="Google Shape;1073;p132"/>
          <p:cNvSpPr/>
          <p:nvPr/>
        </p:nvSpPr>
        <p:spPr>
          <a:xfrm>
            <a:off x="311813" y="3125900"/>
            <a:ext cx="1586100" cy="6105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HPV</a:t>
            </a:r>
            <a:endParaRPr sz="1800">
              <a:solidFill>
                <a:srgbClr val="010D56"/>
              </a:solidFill>
              <a:latin typeface="Lexend"/>
              <a:ea typeface="Lexend"/>
              <a:cs typeface="Lexend"/>
              <a:sym typeface="Lexend"/>
            </a:endParaRPr>
          </a:p>
        </p:txBody>
      </p:sp>
      <p:sp>
        <p:nvSpPr>
          <p:cNvPr id="1074" name="Google Shape;1074;p132"/>
          <p:cNvSpPr/>
          <p:nvPr/>
        </p:nvSpPr>
        <p:spPr>
          <a:xfrm>
            <a:off x="311813" y="3805900"/>
            <a:ext cx="1586100" cy="6105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Syphilis</a:t>
            </a:r>
            <a:endParaRPr sz="1800">
              <a:solidFill>
                <a:srgbClr val="010D56"/>
              </a:solidFill>
              <a:latin typeface="Lexend"/>
              <a:ea typeface="Lexend"/>
              <a:cs typeface="Lexend"/>
              <a:sym typeface="Lexend"/>
            </a:endParaRPr>
          </a:p>
        </p:txBody>
      </p:sp>
      <p:sp>
        <p:nvSpPr>
          <p:cNvPr id="1075" name="Google Shape;1075;p132"/>
          <p:cNvSpPr/>
          <p:nvPr/>
        </p:nvSpPr>
        <p:spPr>
          <a:xfrm>
            <a:off x="3464288" y="3126163"/>
            <a:ext cx="5367900" cy="6105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blood test, or saliva sample</a:t>
            </a:r>
            <a:endParaRPr sz="1800">
              <a:solidFill>
                <a:srgbClr val="010D56"/>
              </a:solidFill>
              <a:latin typeface="Lexend"/>
              <a:ea typeface="Lexend"/>
              <a:cs typeface="Lexend"/>
              <a:sym typeface="Lexend"/>
            </a:endParaRPr>
          </a:p>
        </p:txBody>
      </p:sp>
      <p:sp>
        <p:nvSpPr>
          <p:cNvPr id="1076" name="Google Shape;1076;p132"/>
          <p:cNvSpPr/>
          <p:nvPr/>
        </p:nvSpPr>
        <p:spPr>
          <a:xfrm>
            <a:off x="3464013" y="2445900"/>
            <a:ext cx="5367900" cy="6105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urine sample, or vaginal swab, or throat swab</a:t>
            </a:r>
            <a:endParaRPr sz="1800">
              <a:solidFill>
                <a:srgbClr val="010D56"/>
              </a:solidFill>
              <a:latin typeface="Lexend"/>
              <a:ea typeface="Lexend"/>
              <a:cs typeface="Lexend"/>
              <a:sym typeface="Lexend"/>
            </a:endParaRPr>
          </a:p>
        </p:txBody>
      </p:sp>
      <p:sp>
        <p:nvSpPr>
          <p:cNvPr id="1077" name="Google Shape;1077;p132"/>
          <p:cNvSpPr/>
          <p:nvPr/>
        </p:nvSpPr>
        <p:spPr>
          <a:xfrm>
            <a:off x="3464013" y="3806450"/>
            <a:ext cx="5367900" cy="6105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cervical swab (smear test)</a:t>
            </a:r>
            <a:endParaRPr sz="1800">
              <a:solidFill>
                <a:srgbClr val="010D56"/>
              </a:solidFill>
              <a:latin typeface="Lexend"/>
              <a:ea typeface="Lexend"/>
              <a:cs typeface="Lexend"/>
              <a:sym typeface="Lexend"/>
            </a:endParaRPr>
          </a:p>
        </p:txBody>
      </p:sp>
      <p:sp>
        <p:nvSpPr>
          <p:cNvPr id="1078" name="Google Shape;1078;p132"/>
          <p:cNvSpPr/>
          <p:nvPr/>
        </p:nvSpPr>
        <p:spPr>
          <a:xfrm>
            <a:off x="3464013" y="1765863"/>
            <a:ext cx="5367900" cy="6105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blood test, or swab of sores/ulcers</a:t>
            </a:r>
            <a:endParaRPr sz="1800">
              <a:solidFill>
                <a:srgbClr val="010D56"/>
              </a:solidFill>
              <a:latin typeface="Lexend"/>
              <a:ea typeface="Lexend"/>
              <a:cs typeface="Lexend"/>
              <a:sym typeface="Lexend"/>
            </a:endParaRPr>
          </a:p>
        </p:txBody>
      </p:sp>
      <p:cxnSp>
        <p:nvCxnSpPr>
          <p:cNvPr id="1079" name="Google Shape;1079;p132"/>
          <p:cNvCxnSpPr>
            <a:stCxn id="1071" idx="3"/>
            <a:endCxn id="1076" idx="1"/>
          </p:cNvCxnSpPr>
          <p:nvPr/>
        </p:nvCxnSpPr>
        <p:spPr>
          <a:xfrm>
            <a:off x="1897913" y="2071125"/>
            <a:ext cx="1566000" cy="680100"/>
          </a:xfrm>
          <a:prstGeom prst="straightConnector1">
            <a:avLst/>
          </a:prstGeom>
          <a:noFill/>
          <a:ln w="28575" cap="flat" cmpd="sng">
            <a:solidFill>
              <a:srgbClr val="010D56"/>
            </a:solidFill>
            <a:prstDash val="solid"/>
            <a:round/>
            <a:headEnd type="none" w="med" len="med"/>
            <a:tailEnd type="none" w="med" len="med"/>
          </a:ln>
        </p:spPr>
      </p:cxnSp>
      <p:cxnSp>
        <p:nvCxnSpPr>
          <p:cNvPr id="1080" name="Google Shape;1080;p132"/>
          <p:cNvCxnSpPr>
            <a:endCxn id="1075" idx="1"/>
          </p:cNvCxnSpPr>
          <p:nvPr/>
        </p:nvCxnSpPr>
        <p:spPr>
          <a:xfrm>
            <a:off x="1897988" y="2751313"/>
            <a:ext cx="1566300" cy="680100"/>
          </a:xfrm>
          <a:prstGeom prst="straightConnector1">
            <a:avLst/>
          </a:prstGeom>
          <a:noFill/>
          <a:ln w="28575" cap="flat" cmpd="sng">
            <a:solidFill>
              <a:srgbClr val="010D56"/>
            </a:solidFill>
            <a:prstDash val="solid"/>
            <a:round/>
            <a:headEnd type="none" w="med" len="med"/>
            <a:tailEnd type="none" w="med" len="med"/>
          </a:ln>
        </p:spPr>
      </p:cxnSp>
      <p:cxnSp>
        <p:nvCxnSpPr>
          <p:cNvPr id="1081" name="Google Shape;1081;p132"/>
          <p:cNvCxnSpPr/>
          <p:nvPr/>
        </p:nvCxnSpPr>
        <p:spPr>
          <a:xfrm>
            <a:off x="1897913" y="3431425"/>
            <a:ext cx="1566000" cy="680100"/>
          </a:xfrm>
          <a:prstGeom prst="straightConnector1">
            <a:avLst/>
          </a:prstGeom>
          <a:noFill/>
          <a:ln w="28575" cap="flat" cmpd="sng">
            <a:solidFill>
              <a:srgbClr val="010D56"/>
            </a:solidFill>
            <a:prstDash val="solid"/>
            <a:round/>
            <a:headEnd type="none" w="med" len="med"/>
            <a:tailEnd type="none" w="med" len="med"/>
          </a:ln>
        </p:spPr>
      </p:cxnSp>
      <p:cxnSp>
        <p:nvCxnSpPr>
          <p:cNvPr id="1082" name="Google Shape;1082;p132"/>
          <p:cNvCxnSpPr>
            <a:endCxn id="1078" idx="1"/>
          </p:cNvCxnSpPr>
          <p:nvPr/>
        </p:nvCxnSpPr>
        <p:spPr>
          <a:xfrm rot="10800000" flipH="1">
            <a:off x="1898013" y="2071113"/>
            <a:ext cx="1566000" cy="2040300"/>
          </a:xfrm>
          <a:prstGeom prst="straightConnector1">
            <a:avLst/>
          </a:prstGeom>
          <a:noFill/>
          <a:ln w="28575" cap="flat" cmpd="sng">
            <a:solidFill>
              <a:srgbClr val="010D56"/>
            </a:solidFill>
            <a:prstDash val="solid"/>
            <a:round/>
            <a:headEnd type="none" w="med" len="med"/>
            <a:tailEnd type="none" w="med" len="med"/>
          </a:ln>
        </p:spPr>
      </p:cxnSp>
      <p:sp>
        <p:nvSpPr>
          <p:cNvPr id="1083" name="Google Shape;1083;p132"/>
          <p:cNvSpPr txBox="1"/>
          <p:nvPr/>
        </p:nvSpPr>
        <p:spPr>
          <a:xfrm>
            <a:off x="7768075" y="188225"/>
            <a:ext cx="262500" cy="461700"/>
          </a:xfrm>
          <a:prstGeom prst="rect">
            <a:avLst/>
          </a:prstGeom>
          <a:noFill/>
          <a:ln>
            <a:noFill/>
          </a:ln>
        </p:spPr>
        <p:txBody>
          <a:bodyPr spcFirstLastPara="1" wrap="square" lIns="0" tIns="0" rIns="0" bIns="0" anchor="ctr" anchorCtr="0">
            <a:noAutofit/>
          </a:bodyPr>
          <a:lstStyle/>
          <a:p>
            <a:pPr marL="0" lvl="0" indent="0" algn="l" rtl="0">
              <a:lnSpc>
                <a:spcPct val="150000"/>
              </a:lnSpc>
              <a:spcBef>
                <a:spcPts val="0"/>
              </a:spcBef>
              <a:spcAft>
                <a:spcPts val="2000"/>
              </a:spcAft>
              <a:buNone/>
            </a:pPr>
            <a:r>
              <a:rPr lang="en" sz="2400" b="1">
                <a:solidFill>
                  <a:srgbClr val="010D56"/>
                </a:solidFill>
                <a:latin typeface="Lexend"/>
                <a:ea typeface="Lexend"/>
                <a:cs typeface="Lexend"/>
                <a:sym typeface="Lexend"/>
              </a:rPr>
              <a:t>2</a:t>
            </a:r>
            <a:endParaRPr sz="2400" b="1">
              <a:solidFill>
                <a:srgbClr val="010D56"/>
              </a:solidFill>
              <a:latin typeface="Lexend"/>
              <a:ea typeface="Lexend"/>
              <a:cs typeface="Lexend"/>
              <a:sym typeface="Lexend"/>
            </a:endParaRPr>
          </a:p>
        </p:txBody>
      </p:sp>
      <p:pic>
        <p:nvPicPr>
          <p:cNvPr id="1084" name="Google Shape;1084;p132"/>
          <p:cNvPicPr preferRelativeResize="0"/>
          <p:nvPr/>
        </p:nvPicPr>
        <p:blipFill>
          <a:blip r:embed="rId3">
            <a:alphaModFix/>
          </a:blip>
          <a:stretch>
            <a:fillRect/>
          </a:stretch>
        </p:blipFill>
        <p:spPr>
          <a:xfrm>
            <a:off x="7459338" y="264700"/>
            <a:ext cx="308725" cy="308725"/>
          </a:xfrm>
          <a:prstGeom prst="rect">
            <a:avLst/>
          </a:prstGeom>
          <a:noFill/>
          <a:ln>
            <a:noFill/>
          </a:ln>
        </p:spPr>
      </p:pic>
      <p:pic>
        <p:nvPicPr>
          <p:cNvPr id="1085" name="Google Shape;1085;p132" title="fast-forward.png"/>
          <p:cNvPicPr preferRelativeResize="0"/>
          <p:nvPr/>
        </p:nvPicPr>
        <p:blipFill>
          <a:blip r:embed="rId4">
            <a:alphaModFix/>
          </a:blip>
          <a:stretch>
            <a:fillRect/>
          </a:stretch>
        </p:blipFill>
        <p:spPr>
          <a:xfrm>
            <a:off x="6760388" y="216502"/>
            <a:ext cx="425175" cy="425175"/>
          </a:xfrm>
          <a:prstGeom prst="rect">
            <a:avLst/>
          </a:prstGeom>
          <a:noFill/>
          <a:ln>
            <a:noFill/>
          </a:ln>
        </p:spPr>
      </p:pic>
      <p:sp>
        <p:nvSpPr>
          <p:cNvPr id="1086" name="Google Shape;1086;p132"/>
          <p:cNvSpPr txBox="1"/>
          <p:nvPr/>
        </p:nvSpPr>
        <p:spPr>
          <a:xfrm>
            <a:off x="305300" y="882700"/>
            <a:ext cx="8526600" cy="48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Lexend"/>
                <a:ea typeface="Lexend"/>
                <a:cs typeface="Lexend"/>
                <a:sym typeface="Lexend"/>
              </a:rPr>
              <a:t>Can you try to link the </a:t>
            </a:r>
            <a:r>
              <a:rPr lang="en" sz="1800" b="1">
                <a:solidFill>
                  <a:srgbClr val="010D54"/>
                </a:solidFill>
                <a:latin typeface="Lexend"/>
                <a:ea typeface="Lexend"/>
                <a:cs typeface="Lexend"/>
                <a:sym typeface="Lexend"/>
              </a:rPr>
              <a:t>STI</a:t>
            </a:r>
            <a:r>
              <a:rPr lang="en" sz="1800">
                <a:solidFill>
                  <a:srgbClr val="010D54"/>
                </a:solidFill>
                <a:latin typeface="Lexend"/>
                <a:ea typeface="Lexend"/>
                <a:cs typeface="Lexend"/>
                <a:sym typeface="Lexend"/>
              </a:rPr>
              <a:t> to the type of </a:t>
            </a:r>
            <a:r>
              <a:rPr lang="en" sz="1800" b="1">
                <a:solidFill>
                  <a:srgbClr val="010D54"/>
                </a:solidFill>
                <a:latin typeface="Lexend"/>
                <a:ea typeface="Lexend"/>
                <a:cs typeface="Lexend"/>
                <a:sym typeface="Lexend"/>
              </a:rPr>
              <a:t>test</a:t>
            </a:r>
            <a:r>
              <a:rPr lang="en" sz="1800">
                <a:solidFill>
                  <a:srgbClr val="010D54"/>
                </a:solidFill>
                <a:latin typeface="Lexend"/>
                <a:ea typeface="Lexend"/>
                <a:cs typeface="Lexend"/>
                <a:sym typeface="Lexend"/>
              </a:rPr>
              <a:t> used to detect it?</a:t>
            </a:r>
            <a:endParaRPr sz="1800">
              <a:solidFill>
                <a:srgbClr val="010D54"/>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7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8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8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090"/>
        <p:cNvGrpSpPr/>
        <p:nvPr/>
      </p:nvGrpSpPr>
      <p:grpSpPr>
        <a:xfrm>
          <a:off x="0" y="0"/>
          <a:ext cx="0" cy="0"/>
          <a:chOff x="0" y="0"/>
          <a:chExt cx="0" cy="0"/>
        </a:xfrm>
      </p:grpSpPr>
      <p:sp>
        <p:nvSpPr>
          <p:cNvPr id="1091" name="Google Shape;1091;p133"/>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23</a:t>
            </a:fld>
            <a:endParaRPr/>
          </a:p>
        </p:txBody>
      </p:sp>
      <p:sp>
        <p:nvSpPr>
          <p:cNvPr id="1092" name="Google Shape;1092;p133"/>
          <p:cNvSpPr txBox="1">
            <a:spLocks noGrp="1"/>
          </p:cNvSpPr>
          <p:nvPr>
            <p:ph type="body" idx="1"/>
          </p:nvPr>
        </p:nvSpPr>
        <p:spPr>
          <a:xfrm>
            <a:off x="311700" y="887400"/>
            <a:ext cx="8520600" cy="34179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
              <a:t>Why might some people feel nervous about going for an STI test?</a:t>
            </a:r>
            <a:endParaRPr/>
          </a:p>
        </p:txBody>
      </p:sp>
      <p:sp>
        <p:nvSpPr>
          <p:cNvPr id="1093" name="Google Shape;1093;p133"/>
          <p:cNvSpPr txBox="1"/>
          <p:nvPr/>
        </p:nvSpPr>
        <p:spPr>
          <a:xfrm>
            <a:off x="6768625" y="145376"/>
            <a:ext cx="751200" cy="545100"/>
          </a:xfrm>
          <a:prstGeom prst="rect">
            <a:avLst/>
          </a:prstGeom>
          <a:noFill/>
          <a:ln>
            <a:noFill/>
          </a:ln>
        </p:spPr>
        <p:txBody>
          <a:bodyPr spcFirstLastPara="1" wrap="square" lIns="91425" tIns="91425" rIns="91425" bIns="91425" anchor="t" anchorCtr="0">
            <a:noAutofit/>
          </a:bodyPr>
          <a:lstStyle/>
          <a:p>
            <a:pPr marL="0" lvl="0" indent="0" algn="r" rtl="0">
              <a:lnSpc>
                <a:spcPct val="150000"/>
              </a:lnSpc>
              <a:spcBef>
                <a:spcPts val="0"/>
              </a:spcBef>
              <a:spcAft>
                <a:spcPts val="2000"/>
              </a:spcAft>
              <a:buNone/>
            </a:pPr>
            <a:r>
              <a:rPr lang="en" sz="2500" b="1">
                <a:solidFill>
                  <a:srgbClr val="010D54"/>
                </a:solidFill>
                <a:latin typeface="Lexend"/>
                <a:ea typeface="Lexend"/>
                <a:cs typeface="Lexend"/>
                <a:sym typeface="Lexend"/>
              </a:rPr>
              <a:t>B</a:t>
            </a:r>
            <a:endParaRPr sz="2500" b="1">
              <a:solidFill>
                <a:srgbClr val="010D54"/>
              </a:solidFill>
              <a:latin typeface="Lexend"/>
              <a:ea typeface="Lexend"/>
              <a:cs typeface="Lexend"/>
              <a:sym typeface="Lexend"/>
            </a:endParaRPr>
          </a:p>
        </p:txBody>
      </p:sp>
      <p:pic>
        <p:nvPicPr>
          <p:cNvPr id="1094" name="Google Shape;1094;p133"/>
          <p:cNvPicPr preferRelativeResize="0"/>
          <p:nvPr/>
        </p:nvPicPr>
        <p:blipFill>
          <a:blip r:embed="rId3">
            <a:alphaModFix/>
          </a:blip>
          <a:stretch>
            <a:fillRect/>
          </a:stretch>
        </p:blipFill>
        <p:spPr>
          <a:xfrm>
            <a:off x="6812848" y="280647"/>
            <a:ext cx="342250" cy="3422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098"/>
        <p:cNvGrpSpPr/>
        <p:nvPr/>
      </p:nvGrpSpPr>
      <p:grpSpPr>
        <a:xfrm>
          <a:off x="0" y="0"/>
          <a:ext cx="0" cy="0"/>
          <a:chOff x="0" y="0"/>
          <a:chExt cx="0" cy="0"/>
        </a:xfrm>
      </p:grpSpPr>
      <p:sp>
        <p:nvSpPr>
          <p:cNvPr id="1099" name="Google Shape;1099;p134"/>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24</a:t>
            </a:fld>
            <a:endParaRPr/>
          </a:p>
        </p:txBody>
      </p:sp>
      <p:sp>
        <p:nvSpPr>
          <p:cNvPr id="1100" name="Google Shape;1100;p134"/>
          <p:cNvSpPr txBox="1">
            <a:spLocks noGrp="1"/>
          </p:cNvSpPr>
          <p:nvPr>
            <p:ph type="title"/>
          </p:nvPr>
        </p:nvSpPr>
        <p:spPr>
          <a:xfrm>
            <a:off x="311700" y="233750"/>
            <a:ext cx="6837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Possible answers</a:t>
            </a:r>
            <a:endParaRPr/>
          </a:p>
        </p:txBody>
      </p:sp>
      <p:pic>
        <p:nvPicPr>
          <p:cNvPr id="1101" name="Google Shape;1101;p134" title="fast-forward.png"/>
          <p:cNvPicPr preferRelativeResize="0"/>
          <p:nvPr/>
        </p:nvPicPr>
        <p:blipFill>
          <a:blip r:embed="rId3">
            <a:alphaModFix/>
          </a:blip>
          <a:stretch>
            <a:fillRect/>
          </a:stretch>
        </p:blipFill>
        <p:spPr>
          <a:xfrm>
            <a:off x="6126413" y="156702"/>
            <a:ext cx="425175" cy="425175"/>
          </a:xfrm>
          <a:prstGeom prst="rect">
            <a:avLst/>
          </a:prstGeom>
          <a:noFill/>
          <a:ln>
            <a:noFill/>
          </a:ln>
        </p:spPr>
      </p:pic>
      <p:sp>
        <p:nvSpPr>
          <p:cNvPr id="1102" name="Google Shape;1102;p134"/>
          <p:cNvSpPr/>
          <p:nvPr/>
        </p:nvSpPr>
        <p:spPr>
          <a:xfrm>
            <a:off x="311925" y="882700"/>
            <a:ext cx="8520300" cy="4032300"/>
          </a:xfrm>
          <a:prstGeom prst="rect">
            <a:avLst/>
          </a:prstGeom>
          <a:solidFill>
            <a:srgbClr val="DACCF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Why might some people feel nervous about going for an </a:t>
            </a:r>
            <a:r>
              <a:rPr lang="en" sz="1800" b="1">
                <a:solidFill>
                  <a:srgbClr val="010D56"/>
                </a:solidFill>
                <a:latin typeface="Lexend"/>
                <a:ea typeface="Lexend"/>
                <a:cs typeface="Lexend"/>
                <a:sym typeface="Lexend"/>
              </a:rPr>
              <a:t>STI</a:t>
            </a:r>
            <a:r>
              <a:rPr lang="en" sz="1800">
                <a:solidFill>
                  <a:srgbClr val="010D56"/>
                </a:solidFill>
                <a:latin typeface="Lexend"/>
                <a:ea typeface="Lexend"/>
                <a:cs typeface="Lexend"/>
                <a:sym typeface="Lexend"/>
              </a:rPr>
              <a:t> test?</a:t>
            </a: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a:p>
            <a:pPr marL="0" lvl="0" indent="0" algn="l" rtl="0">
              <a:spcBef>
                <a:spcPts val="0"/>
              </a:spcBef>
              <a:spcAft>
                <a:spcPts val="0"/>
              </a:spcAft>
              <a:buNone/>
            </a:pPr>
            <a:endParaRPr sz="1800">
              <a:solidFill>
                <a:srgbClr val="010D56"/>
              </a:solidFill>
              <a:latin typeface="Lexend"/>
              <a:ea typeface="Lexend"/>
              <a:cs typeface="Lexend"/>
              <a:sym typeface="Lexend"/>
            </a:endParaRPr>
          </a:p>
        </p:txBody>
      </p:sp>
      <p:sp>
        <p:nvSpPr>
          <p:cNvPr id="1103" name="Google Shape;1103;p134"/>
          <p:cNvSpPr txBox="1"/>
          <p:nvPr/>
        </p:nvSpPr>
        <p:spPr>
          <a:xfrm>
            <a:off x="451300" y="1320725"/>
            <a:ext cx="8242800" cy="3513600"/>
          </a:xfrm>
          <a:prstGeom prst="rect">
            <a:avLst/>
          </a:prstGeom>
          <a:noFill/>
          <a:ln>
            <a:noFill/>
          </a:ln>
        </p:spPr>
        <p:txBody>
          <a:bodyPr spcFirstLastPara="1" wrap="square" lIns="91425" tIns="91425" rIns="91425" bIns="91425" anchor="t" anchorCtr="0">
            <a:noAutofit/>
          </a:bodyPr>
          <a:lstStyle/>
          <a:p>
            <a:pPr marL="457200" lvl="0" indent="-342900" algn="l" rtl="0">
              <a:lnSpc>
                <a:spcPct val="120000"/>
              </a:lnSpc>
              <a:spcBef>
                <a:spcPts val="0"/>
              </a:spcBef>
              <a:spcAft>
                <a:spcPts val="0"/>
              </a:spcAft>
              <a:buClr>
                <a:srgbClr val="010D54"/>
              </a:buClr>
              <a:buSzPts val="1800"/>
              <a:buFont typeface="Kalam"/>
              <a:buChar char="●"/>
            </a:pPr>
            <a:r>
              <a:rPr lang="en" sz="1800">
                <a:solidFill>
                  <a:srgbClr val="010D54"/>
                </a:solidFill>
                <a:latin typeface="Kalam"/>
                <a:ea typeface="Kalam"/>
                <a:cs typeface="Kalam"/>
                <a:sym typeface="Kalam"/>
              </a:rPr>
              <a:t>embarrassment or shame </a:t>
            </a:r>
            <a:endParaRPr sz="1800">
              <a:solidFill>
                <a:srgbClr val="010D54"/>
              </a:solidFill>
              <a:latin typeface="Kalam"/>
              <a:ea typeface="Kalam"/>
              <a:cs typeface="Kalam"/>
              <a:sym typeface="Kalam"/>
            </a:endParaRPr>
          </a:p>
          <a:p>
            <a:pPr marL="457200" lvl="0" indent="-342900" algn="l" rtl="0">
              <a:lnSpc>
                <a:spcPct val="120000"/>
              </a:lnSpc>
              <a:spcBef>
                <a:spcPts val="0"/>
              </a:spcBef>
              <a:spcAft>
                <a:spcPts val="0"/>
              </a:spcAft>
              <a:buClr>
                <a:srgbClr val="010D54"/>
              </a:buClr>
              <a:buSzPts val="1800"/>
              <a:buFont typeface="Kalam"/>
              <a:buChar char="●"/>
            </a:pPr>
            <a:r>
              <a:rPr lang="en" sz="1800">
                <a:solidFill>
                  <a:srgbClr val="010D54"/>
                </a:solidFill>
                <a:latin typeface="Kalam"/>
                <a:ea typeface="Kalam"/>
                <a:cs typeface="Kalam"/>
                <a:sym typeface="Kalam"/>
              </a:rPr>
              <a:t>worry about blood / needles</a:t>
            </a:r>
            <a:endParaRPr sz="1800">
              <a:solidFill>
                <a:srgbClr val="010D54"/>
              </a:solidFill>
              <a:latin typeface="Kalam"/>
              <a:ea typeface="Kalam"/>
              <a:cs typeface="Kalam"/>
              <a:sym typeface="Kalam"/>
            </a:endParaRPr>
          </a:p>
          <a:p>
            <a:pPr marL="457200" lvl="0" indent="-342900" algn="l" rtl="0">
              <a:lnSpc>
                <a:spcPct val="120000"/>
              </a:lnSpc>
              <a:spcBef>
                <a:spcPts val="0"/>
              </a:spcBef>
              <a:spcAft>
                <a:spcPts val="0"/>
              </a:spcAft>
              <a:buClr>
                <a:srgbClr val="010D54"/>
              </a:buClr>
              <a:buSzPts val="1800"/>
              <a:buFont typeface="Kalam"/>
              <a:buChar char="●"/>
            </a:pPr>
            <a:r>
              <a:rPr lang="en" sz="1800">
                <a:solidFill>
                  <a:srgbClr val="010D54"/>
                </a:solidFill>
                <a:latin typeface="Kalam"/>
                <a:ea typeface="Kalam"/>
                <a:cs typeface="Kalam"/>
                <a:sym typeface="Kalam"/>
              </a:rPr>
              <a:t>nervous about tests on intimate body parts</a:t>
            </a:r>
            <a:endParaRPr sz="1800">
              <a:solidFill>
                <a:srgbClr val="010D54"/>
              </a:solidFill>
              <a:latin typeface="Kalam"/>
              <a:ea typeface="Kalam"/>
              <a:cs typeface="Kalam"/>
              <a:sym typeface="Kalam"/>
            </a:endParaRPr>
          </a:p>
          <a:p>
            <a:pPr marL="457200" lvl="0" indent="-342900" algn="l" rtl="0">
              <a:lnSpc>
                <a:spcPct val="120000"/>
              </a:lnSpc>
              <a:spcBef>
                <a:spcPts val="0"/>
              </a:spcBef>
              <a:spcAft>
                <a:spcPts val="0"/>
              </a:spcAft>
              <a:buClr>
                <a:srgbClr val="010D54"/>
              </a:buClr>
              <a:buSzPts val="1800"/>
              <a:buFont typeface="Kalam"/>
              <a:buChar char="●"/>
            </a:pPr>
            <a:r>
              <a:rPr lang="en" sz="1800">
                <a:solidFill>
                  <a:srgbClr val="010D54"/>
                </a:solidFill>
                <a:latin typeface="Kalam"/>
                <a:ea typeface="Kalam"/>
                <a:cs typeface="Kalam"/>
                <a:sym typeface="Kalam"/>
              </a:rPr>
              <a:t>scared about the result </a:t>
            </a:r>
            <a:endParaRPr sz="1800">
              <a:solidFill>
                <a:srgbClr val="010D54"/>
              </a:solidFill>
              <a:latin typeface="Kalam"/>
              <a:ea typeface="Kalam"/>
              <a:cs typeface="Kalam"/>
              <a:sym typeface="Kalam"/>
            </a:endParaRPr>
          </a:p>
          <a:p>
            <a:pPr marL="457200" lvl="0" indent="-342900" algn="l" rtl="0">
              <a:lnSpc>
                <a:spcPct val="120000"/>
              </a:lnSpc>
              <a:spcBef>
                <a:spcPts val="0"/>
              </a:spcBef>
              <a:spcAft>
                <a:spcPts val="0"/>
              </a:spcAft>
              <a:buClr>
                <a:srgbClr val="010D54"/>
              </a:buClr>
              <a:buSzPts val="1800"/>
              <a:buFont typeface="Kalam"/>
              <a:buChar char="●"/>
            </a:pPr>
            <a:r>
              <a:rPr lang="en" sz="1800">
                <a:solidFill>
                  <a:srgbClr val="010D54"/>
                </a:solidFill>
                <a:latin typeface="Kalam"/>
                <a:ea typeface="Kalam"/>
                <a:cs typeface="Kalam"/>
                <a:sym typeface="Kalam"/>
              </a:rPr>
              <a:t>worry about having to tell partners about results</a:t>
            </a:r>
            <a:endParaRPr sz="1800">
              <a:solidFill>
                <a:srgbClr val="010D54"/>
              </a:solidFill>
              <a:latin typeface="Kalam"/>
              <a:ea typeface="Kalam"/>
              <a:cs typeface="Kalam"/>
              <a:sym typeface="Kalam"/>
            </a:endParaRPr>
          </a:p>
          <a:p>
            <a:pPr marL="457200" lvl="0" indent="-342900" algn="l" rtl="0">
              <a:lnSpc>
                <a:spcPct val="120000"/>
              </a:lnSpc>
              <a:spcBef>
                <a:spcPts val="0"/>
              </a:spcBef>
              <a:spcAft>
                <a:spcPts val="0"/>
              </a:spcAft>
              <a:buClr>
                <a:srgbClr val="010D54"/>
              </a:buClr>
              <a:buSzPts val="1800"/>
              <a:buFont typeface="Kalam"/>
              <a:buChar char="●"/>
            </a:pPr>
            <a:r>
              <a:rPr lang="en" sz="1800">
                <a:solidFill>
                  <a:srgbClr val="010D54"/>
                </a:solidFill>
                <a:latin typeface="Kalam"/>
                <a:ea typeface="Kalam"/>
                <a:cs typeface="Kalam"/>
                <a:sym typeface="Kalam"/>
              </a:rPr>
              <a:t>concerned about judgement from medical staff, or others also in the clinic</a:t>
            </a:r>
            <a:endParaRPr sz="1800">
              <a:solidFill>
                <a:srgbClr val="010D54"/>
              </a:solidFill>
              <a:latin typeface="Kalam"/>
              <a:ea typeface="Kalam"/>
              <a:cs typeface="Kalam"/>
              <a:sym typeface="Kalam"/>
            </a:endParaRPr>
          </a:p>
          <a:p>
            <a:pPr marL="457200" lvl="0" indent="-342900" algn="l" rtl="0">
              <a:lnSpc>
                <a:spcPct val="120000"/>
              </a:lnSpc>
              <a:spcBef>
                <a:spcPts val="0"/>
              </a:spcBef>
              <a:spcAft>
                <a:spcPts val="0"/>
              </a:spcAft>
              <a:buClr>
                <a:srgbClr val="010D54"/>
              </a:buClr>
              <a:buSzPts val="1800"/>
              <a:buFont typeface="Kalam"/>
              <a:buChar char="●"/>
            </a:pPr>
            <a:r>
              <a:rPr lang="en" sz="1800">
                <a:solidFill>
                  <a:srgbClr val="010D54"/>
                </a:solidFill>
                <a:latin typeface="Kalam"/>
                <a:ea typeface="Kalam"/>
                <a:cs typeface="Kalam"/>
                <a:sym typeface="Kalam"/>
              </a:rPr>
              <a:t>having to answer questions about sexual partners or activities</a:t>
            </a:r>
            <a:endParaRPr sz="1800">
              <a:solidFill>
                <a:srgbClr val="010D54"/>
              </a:solidFill>
              <a:latin typeface="Kalam"/>
              <a:ea typeface="Kalam"/>
              <a:cs typeface="Kalam"/>
              <a:sym typeface="Kalam"/>
            </a:endParaRPr>
          </a:p>
          <a:p>
            <a:pPr marL="457200" lvl="0" indent="-342900" algn="l" rtl="0">
              <a:lnSpc>
                <a:spcPct val="120000"/>
              </a:lnSpc>
              <a:spcBef>
                <a:spcPts val="0"/>
              </a:spcBef>
              <a:spcAft>
                <a:spcPts val="0"/>
              </a:spcAft>
              <a:buClr>
                <a:srgbClr val="010D54"/>
              </a:buClr>
              <a:buSzPts val="1800"/>
              <a:buFont typeface="Kalam"/>
              <a:buChar char="●"/>
            </a:pPr>
            <a:r>
              <a:rPr lang="en" sz="1800">
                <a:solidFill>
                  <a:srgbClr val="010D54"/>
                </a:solidFill>
                <a:latin typeface="Kalam"/>
                <a:ea typeface="Kalam"/>
                <a:cs typeface="Kalam"/>
                <a:sym typeface="Kalam"/>
              </a:rPr>
              <a:t>not knowing what will happen</a:t>
            </a:r>
            <a:endParaRPr sz="1800">
              <a:solidFill>
                <a:srgbClr val="010D54"/>
              </a:solidFill>
              <a:latin typeface="Kalam"/>
              <a:ea typeface="Kalam"/>
              <a:cs typeface="Kalam"/>
              <a:sym typeface="Kalam"/>
            </a:endParaRPr>
          </a:p>
        </p:txBody>
      </p:sp>
      <p:sp>
        <p:nvSpPr>
          <p:cNvPr id="1104" name="Google Shape;1104;p134"/>
          <p:cNvSpPr txBox="1"/>
          <p:nvPr/>
        </p:nvSpPr>
        <p:spPr>
          <a:xfrm>
            <a:off x="6816450" y="96739"/>
            <a:ext cx="751200" cy="545100"/>
          </a:xfrm>
          <a:prstGeom prst="rect">
            <a:avLst/>
          </a:prstGeom>
          <a:noFill/>
          <a:ln>
            <a:noFill/>
          </a:ln>
        </p:spPr>
        <p:txBody>
          <a:bodyPr spcFirstLastPara="1" wrap="square" lIns="91425" tIns="91425" rIns="91425" bIns="91425" anchor="t" anchorCtr="0">
            <a:noAutofit/>
          </a:bodyPr>
          <a:lstStyle/>
          <a:p>
            <a:pPr marL="0" lvl="0" indent="0" algn="r" rtl="0">
              <a:lnSpc>
                <a:spcPct val="150000"/>
              </a:lnSpc>
              <a:spcBef>
                <a:spcPts val="0"/>
              </a:spcBef>
              <a:spcAft>
                <a:spcPts val="2000"/>
              </a:spcAft>
              <a:buNone/>
            </a:pPr>
            <a:r>
              <a:rPr lang="en" sz="2500" b="1">
                <a:solidFill>
                  <a:srgbClr val="010D54"/>
                </a:solidFill>
                <a:latin typeface="Lexend"/>
                <a:ea typeface="Lexend"/>
                <a:cs typeface="Lexend"/>
                <a:sym typeface="Lexend"/>
              </a:rPr>
              <a:t>B</a:t>
            </a:r>
            <a:endParaRPr sz="2500" b="1">
              <a:solidFill>
                <a:srgbClr val="010D54"/>
              </a:solidFill>
              <a:latin typeface="Lexend"/>
              <a:ea typeface="Lexend"/>
              <a:cs typeface="Lexend"/>
              <a:sym typeface="Lexend"/>
            </a:endParaRPr>
          </a:p>
        </p:txBody>
      </p:sp>
      <p:pic>
        <p:nvPicPr>
          <p:cNvPr id="1105" name="Google Shape;1105;p134"/>
          <p:cNvPicPr preferRelativeResize="0"/>
          <p:nvPr/>
        </p:nvPicPr>
        <p:blipFill>
          <a:blip r:embed="rId4">
            <a:alphaModFix/>
          </a:blip>
          <a:stretch>
            <a:fillRect/>
          </a:stretch>
        </p:blipFill>
        <p:spPr>
          <a:xfrm>
            <a:off x="6860673" y="232009"/>
            <a:ext cx="342250" cy="3422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0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0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0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0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0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0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0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109"/>
        <p:cNvGrpSpPr/>
        <p:nvPr/>
      </p:nvGrpSpPr>
      <p:grpSpPr>
        <a:xfrm>
          <a:off x="0" y="0"/>
          <a:ext cx="0" cy="0"/>
          <a:chOff x="0" y="0"/>
          <a:chExt cx="0" cy="0"/>
        </a:xfrm>
      </p:grpSpPr>
      <p:sp>
        <p:nvSpPr>
          <p:cNvPr id="1110" name="Google Shape;1110;p135"/>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25</a:t>
            </a:fld>
            <a:endParaRPr/>
          </a:p>
        </p:txBody>
      </p:sp>
      <p:sp>
        <p:nvSpPr>
          <p:cNvPr id="1111" name="Google Shape;1111;p135"/>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Fears</a:t>
            </a:r>
            <a:endParaRPr/>
          </a:p>
        </p:txBody>
      </p:sp>
      <p:pic>
        <p:nvPicPr>
          <p:cNvPr id="1112" name="Google Shape;1112;p135" title="fast-forward.png"/>
          <p:cNvPicPr preferRelativeResize="0"/>
          <p:nvPr/>
        </p:nvPicPr>
        <p:blipFill>
          <a:blip r:embed="rId3">
            <a:alphaModFix/>
          </a:blip>
          <a:stretch>
            <a:fillRect/>
          </a:stretch>
        </p:blipFill>
        <p:spPr>
          <a:xfrm>
            <a:off x="6760388" y="216502"/>
            <a:ext cx="425175" cy="425175"/>
          </a:xfrm>
          <a:prstGeom prst="rect">
            <a:avLst/>
          </a:prstGeom>
          <a:noFill/>
          <a:ln>
            <a:noFill/>
          </a:ln>
        </p:spPr>
      </p:pic>
      <p:sp>
        <p:nvSpPr>
          <p:cNvPr id="1113" name="Google Shape;1113;p135"/>
          <p:cNvSpPr txBox="1"/>
          <p:nvPr/>
        </p:nvSpPr>
        <p:spPr>
          <a:xfrm>
            <a:off x="305100" y="749975"/>
            <a:ext cx="8533800" cy="6240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Feeling nervous about an </a:t>
            </a:r>
            <a:r>
              <a:rPr lang="en" sz="1800" b="1">
                <a:solidFill>
                  <a:srgbClr val="010D54"/>
                </a:solidFill>
                <a:latin typeface="Lexend"/>
                <a:ea typeface="Lexend"/>
                <a:cs typeface="Lexend"/>
                <a:sym typeface="Lexend"/>
              </a:rPr>
              <a:t>STI</a:t>
            </a:r>
            <a:r>
              <a:rPr lang="en" sz="1800">
                <a:solidFill>
                  <a:srgbClr val="010D54"/>
                </a:solidFill>
                <a:latin typeface="Lexend"/>
                <a:ea typeface="Lexend"/>
                <a:cs typeface="Lexend"/>
                <a:sym typeface="Lexend"/>
              </a:rPr>
              <a:t> is typical, but the process exists to help you and should be supportive. </a:t>
            </a:r>
            <a:endParaRPr sz="1800">
              <a:solidFill>
                <a:srgbClr val="010D54"/>
              </a:solidFill>
              <a:latin typeface="Lexend"/>
              <a:ea typeface="Lexend"/>
              <a:cs typeface="Lexend"/>
              <a:sym typeface="Lexend"/>
            </a:endParaRPr>
          </a:p>
        </p:txBody>
      </p:sp>
      <p:pic>
        <p:nvPicPr>
          <p:cNvPr id="1114" name="Google Shape;1114;p135" title="Screenshot 2026-02-26 at 12.39.08.png"/>
          <p:cNvPicPr preferRelativeResize="0"/>
          <p:nvPr/>
        </p:nvPicPr>
        <p:blipFill>
          <a:blip r:embed="rId4">
            <a:alphaModFix/>
          </a:blip>
          <a:stretch>
            <a:fillRect/>
          </a:stretch>
        </p:blipFill>
        <p:spPr>
          <a:xfrm>
            <a:off x="305100" y="4041600"/>
            <a:ext cx="878400" cy="873300"/>
          </a:xfrm>
          <a:prstGeom prst="ellipse">
            <a:avLst/>
          </a:prstGeom>
          <a:noFill/>
          <a:ln w="28575" cap="flat" cmpd="sng">
            <a:solidFill>
              <a:srgbClr val="010D56"/>
            </a:solidFill>
            <a:prstDash val="solid"/>
            <a:round/>
            <a:headEnd type="none" w="sm" len="sm"/>
            <a:tailEnd type="none" w="sm" len="sm"/>
          </a:ln>
        </p:spPr>
      </p:pic>
      <p:sp>
        <p:nvSpPr>
          <p:cNvPr id="1115" name="Google Shape;1115;p135"/>
          <p:cNvSpPr/>
          <p:nvPr/>
        </p:nvSpPr>
        <p:spPr>
          <a:xfrm>
            <a:off x="957000" y="1555575"/>
            <a:ext cx="7875000" cy="3178200"/>
          </a:xfrm>
          <a:prstGeom prst="wedgeRectCallout">
            <a:avLst>
              <a:gd name="adj1" fmla="val -44888"/>
              <a:gd name="adj2" fmla="val 57503"/>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I felt so nervous going to my local clinic to have my first </a:t>
            </a:r>
            <a:r>
              <a:rPr lang="en" sz="1800" b="1">
                <a:solidFill>
                  <a:srgbClr val="010D56"/>
                </a:solidFill>
                <a:latin typeface="Lexend"/>
                <a:ea typeface="Lexend"/>
                <a:cs typeface="Lexend"/>
                <a:sym typeface="Lexend"/>
              </a:rPr>
              <a:t>STI test</a:t>
            </a:r>
            <a:r>
              <a:rPr lang="en" sz="1800">
                <a:solidFill>
                  <a:srgbClr val="010D56"/>
                </a:solidFill>
                <a:latin typeface="Lexend"/>
                <a:ea typeface="Lexend"/>
                <a:cs typeface="Lexend"/>
                <a:sym typeface="Lexend"/>
              </a:rPr>
              <a:t>. I felt like I’d be judged by the nurses and others in there, and I was so scared I’d see people there that I recognised. </a:t>
            </a:r>
            <a:endParaRPr sz="1800">
              <a:solidFill>
                <a:srgbClr val="010D56"/>
              </a:solidFill>
              <a:latin typeface="Lexend"/>
              <a:ea typeface="Lexend"/>
              <a:cs typeface="Lexend"/>
              <a:sym typeface="Lexend"/>
            </a:endParaRPr>
          </a:p>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I was reassured by a friend who had had one before, who reminded me anyone in there has gone to protect themselves and others, which is really positive. The test itself was quick, and didn’t hurt at all. The nurse who did the test explained everything and made me feel really at ease. They said they would be in touch with the results and assured me that, whatever the result, there would be support. </a:t>
            </a:r>
            <a:endParaRPr sz="1800">
              <a:solidFill>
                <a:srgbClr val="010D56"/>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19"/>
        <p:cNvGrpSpPr/>
        <p:nvPr/>
      </p:nvGrpSpPr>
      <p:grpSpPr>
        <a:xfrm>
          <a:off x="0" y="0"/>
          <a:ext cx="0" cy="0"/>
          <a:chOff x="0" y="0"/>
          <a:chExt cx="0" cy="0"/>
        </a:xfrm>
      </p:grpSpPr>
      <p:sp>
        <p:nvSpPr>
          <p:cNvPr id="1120" name="Google Shape;1120;p136"/>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26</a:t>
            </a:fld>
            <a:endParaRPr/>
          </a:p>
        </p:txBody>
      </p:sp>
      <p:sp>
        <p:nvSpPr>
          <p:cNvPr id="1121" name="Google Shape;1121;p136"/>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Quick think</a:t>
            </a:r>
            <a:endParaRPr/>
          </a:p>
        </p:txBody>
      </p:sp>
      <p:sp>
        <p:nvSpPr>
          <p:cNvPr id="1122" name="Google Shape;1122;p136"/>
          <p:cNvSpPr txBox="1"/>
          <p:nvPr/>
        </p:nvSpPr>
        <p:spPr>
          <a:xfrm>
            <a:off x="318525" y="778100"/>
            <a:ext cx="8506800" cy="71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Lexend"/>
                <a:ea typeface="Lexend"/>
                <a:cs typeface="Lexend"/>
                <a:sym typeface="Lexend"/>
              </a:rPr>
              <a:t>You have 2 minutes to fill in the blanks using the word bank below.</a:t>
            </a:r>
            <a:endParaRPr sz="1800">
              <a:solidFill>
                <a:srgbClr val="010D54"/>
              </a:solidFill>
              <a:latin typeface="Lexend"/>
              <a:ea typeface="Lexend"/>
              <a:cs typeface="Lexend"/>
              <a:sym typeface="Lexend"/>
            </a:endParaRPr>
          </a:p>
        </p:txBody>
      </p:sp>
      <p:grpSp>
        <p:nvGrpSpPr>
          <p:cNvPr id="1123" name="Google Shape;1123;p136"/>
          <p:cNvGrpSpPr/>
          <p:nvPr/>
        </p:nvGrpSpPr>
        <p:grpSpPr>
          <a:xfrm>
            <a:off x="7980168" y="690472"/>
            <a:ext cx="845445" cy="885360"/>
            <a:chOff x="2443175" y="2816300"/>
            <a:chExt cx="2529000" cy="2648400"/>
          </a:xfrm>
        </p:grpSpPr>
        <p:pic>
          <p:nvPicPr>
            <p:cNvPr id="1124" name="Google Shape;1124;p136"/>
            <p:cNvPicPr preferRelativeResize="0"/>
            <p:nvPr/>
          </p:nvPicPr>
          <p:blipFill rotWithShape="1">
            <a:blip r:embed="rId3">
              <a:alphaModFix/>
            </a:blip>
            <a:srcRect t="4095" b="-8818"/>
            <a:stretch/>
          </p:blipFill>
          <p:spPr>
            <a:xfrm>
              <a:off x="2443175" y="2816300"/>
              <a:ext cx="2529000" cy="2648400"/>
            </a:xfrm>
            <a:prstGeom prst="donut">
              <a:avLst>
                <a:gd name="adj" fmla="val 26815"/>
              </a:avLst>
            </a:prstGeom>
            <a:noFill/>
            <a:ln>
              <a:noFill/>
            </a:ln>
          </p:spPr>
        </p:pic>
        <p:sp>
          <p:nvSpPr>
            <p:cNvPr id="1125" name="Google Shape;1125;p136"/>
            <p:cNvSpPr txBox="1"/>
            <p:nvPr/>
          </p:nvSpPr>
          <p:spPr>
            <a:xfrm>
              <a:off x="2917316" y="3569752"/>
              <a:ext cx="1580700" cy="1339200"/>
            </a:xfrm>
            <a:prstGeom prst="rect">
              <a:avLst/>
            </a:prstGeom>
            <a:noFill/>
            <a:ln>
              <a:noFill/>
            </a:ln>
          </p:spPr>
          <p:txBody>
            <a:bodyPr spcFirstLastPara="1" wrap="square" lIns="24475" tIns="24475" rIns="24475" bIns="24475" anchor="ctr" anchorCtr="0">
              <a:noAutofit/>
            </a:bodyPr>
            <a:lstStyle/>
            <a:p>
              <a:pPr marL="0" lvl="0" indent="0" algn="ctr" rtl="0">
                <a:lnSpc>
                  <a:spcPct val="80000"/>
                </a:lnSpc>
                <a:spcBef>
                  <a:spcPts val="0"/>
                </a:spcBef>
                <a:spcAft>
                  <a:spcPts val="0"/>
                </a:spcAft>
                <a:buNone/>
              </a:pPr>
              <a:r>
                <a:rPr lang="en" sz="1928" b="1">
                  <a:solidFill>
                    <a:srgbClr val="010D54"/>
                  </a:solidFill>
                  <a:latin typeface="Lexend"/>
                  <a:ea typeface="Lexend"/>
                  <a:cs typeface="Lexend"/>
                  <a:sym typeface="Lexend"/>
                </a:rPr>
                <a:t>2</a:t>
              </a:r>
              <a:endParaRPr sz="1928" b="1">
                <a:solidFill>
                  <a:srgbClr val="010D54"/>
                </a:solidFill>
                <a:latin typeface="Lexend"/>
                <a:ea typeface="Lexend"/>
                <a:cs typeface="Lexend"/>
                <a:sym typeface="Lexend"/>
              </a:endParaRPr>
            </a:p>
            <a:p>
              <a:pPr marL="0" lvl="0" indent="0" algn="ctr" rtl="0">
                <a:lnSpc>
                  <a:spcPct val="90000"/>
                </a:lnSpc>
                <a:spcBef>
                  <a:spcPts val="0"/>
                </a:spcBef>
                <a:spcAft>
                  <a:spcPts val="0"/>
                </a:spcAft>
                <a:buNone/>
              </a:pPr>
              <a:r>
                <a:rPr lang="en" sz="643" b="1">
                  <a:solidFill>
                    <a:srgbClr val="010D54"/>
                  </a:solidFill>
                  <a:latin typeface="Lexend"/>
                  <a:ea typeface="Lexend"/>
                  <a:cs typeface="Lexend"/>
                  <a:sym typeface="Lexend"/>
                </a:rPr>
                <a:t>min</a:t>
              </a:r>
              <a:endParaRPr sz="643" b="1">
                <a:solidFill>
                  <a:srgbClr val="010D54"/>
                </a:solidFill>
                <a:latin typeface="Lexend"/>
                <a:ea typeface="Lexend"/>
                <a:cs typeface="Lexend"/>
                <a:sym typeface="Lexend"/>
              </a:endParaRPr>
            </a:p>
          </p:txBody>
        </p:sp>
      </p:grpSp>
      <p:sp>
        <p:nvSpPr>
          <p:cNvPr id="1126" name="Google Shape;1126;p136"/>
          <p:cNvSpPr/>
          <p:nvPr/>
        </p:nvSpPr>
        <p:spPr>
          <a:xfrm>
            <a:off x="318575" y="1586200"/>
            <a:ext cx="8506800" cy="1931400"/>
          </a:xfrm>
          <a:prstGeom prst="rect">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If someone gets symptoms of an _____, or receives a _______ test result (showing that they have an infection), it is important to _________ this to current and ______ sexual partners. This can help halt the ______ of </a:t>
            </a:r>
            <a:r>
              <a:rPr lang="en" sz="1800" b="1">
                <a:solidFill>
                  <a:srgbClr val="010D56"/>
                </a:solidFill>
                <a:latin typeface="Lexend"/>
                <a:ea typeface="Lexend"/>
                <a:cs typeface="Lexend"/>
                <a:sym typeface="Lexend"/>
              </a:rPr>
              <a:t>STIs</a:t>
            </a:r>
            <a:r>
              <a:rPr lang="en" sz="1800">
                <a:solidFill>
                  <a:srgbClr val="010D56"/>
                </a:solidFill>
                <a:latin typeface="Lexend"/>
                <a:ea typeface="Lexend"/>
                <a:cs typeface="Lexend"/>
                <a:sym typeface="Lexend"/>
              </a:rPr>
              <a:t>.</a:t>
            </a:r>
            <a:endParaRPr sz="1800">
              <a:solidFill>
                <a:srgbClr val="010D56"/>
              </a:solidFill>
              <a:latin typeface="Lexend"/>
              <a:ea typeface="Lexend"/>
              <a:cs typeface="Lexend"/>
              <a:sym typeface="Lexend"/>
            </a:endParaRPr>
          </a:p>
        </p:txBody>
      </p:sp>
      <p:sp>
        <p:nvSpPr>
          <p:cNvPr id="1127" name="Google Shape;1127;p136"/>
          <p:cNvSpPr/>
          <p:nvPr/>
        </p:nvSpPr>
        <p:spPr>
          <a:xfrm>
            <a:off x="311925" y="3995350"/>
            <a:ext cx="8520300" cy="919500"/>
          </a:xfrm>
          <a:prstGeom prst="rect">
            <a:avLst/>
          </a:prstGeom>
          <a:solidFill>
            <a:srgbClr val="FFD4C1"/>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           former        </a:t>
            </a:r>
            <a:r>
              <a:rPr lang="en" sz="1800" b="1">
                <a:solidFill>
                  <a:srgbClr val="010D56"/>
                </a:solidFill>
                <a:latin typeface="Lexend"/>
                <a:ea typeface="Lexend"/>
                <a:cs typeface="Lexend"/>
                <a:sym typeface="Lexend"/>
              </a:rPr>
              <a:t>communicate</a:t>
            </a:r>
            <a:r>
              <a:rPr lang="en" sz="1800">
                <a:solidFill>
                  <a:srgbClr val="010D56"/>
                </a:solidFill>
                <a:latin typeface="Lexend"/>
                <a:ea typeface="Lexend"/>
                <a:cs typeface="Lexend"/>
                <a:sym typeface="Lexend"/>
              </a:rPr>
              <a:t>        spread          </a:t>
            </a:r>
            <a:r>
              <a:rPr lang="en" sz="1800" b="1">
                <a:solidFill>
                  <a:srgbClr val="010D56"/>
                </a:solidFill>
                <a:latin typeface="Lexend"/>
                <a:ea typeface="Lexend"/>
                <a:cs typeface="Lexend"/>
                <a:sym typeface="Lexend"/>
              </a:rPr>
              <a:t>STI</a:t>
            </a:r>
            <a:r>
              <a:rPr lang="en" sz="1800">
                <a:solidFill>
                  <a:srgbClr val="010D56"/>
                </a:solidFill>
                <a:latin typeface="Lexend"/>
                <a:ea typeface="Lexend"/>
                <a:cs typeface="Lexend"/>
                <a:sym typeface="Lexend"/>
              </a:rPr>
              <a:t>           positive      </a:t>
            </a:r>
            <a:endParaRPr sz="1800">
              <a:solidFill>
                <a:srgbClr val="010D56"/>
              </a:solidFill>
              <a:latin typeface="Lexend"/>
              <a:ea typeface="Lexend"/>
              <a:cs typeface="Lexend"/>
              <a:sym typeface="Lexend"/>
            </a:endParaRPr>
          </a:p>
        </p:txBody>
      </p:sp>
      <p:sp>
        <p:nvSpPr>
          <p:cNvPr id="1128" name="Google Shape;1128;p136"/>
          <p:cNvSpPr txBox="1"/>
          <p:nvPr/>
        </p:nvSpPr>
        <p:spPr>
          <a:xfrm>
            <a:off x="4167900" y="1825100"/>
            <a:ext cx="750000" cy="2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10D56"/>
                </a:solidFill>
                <a:latin typeface="Kalam"/>
                <a:ea typeface="Kalam"/>
                <a:cs typeface="Kalam"/>
                <a:sym typeface="Kalam"/>
              </a:rPr>
              <a:t>STI</a:t>
            </a:r>
            <a:endParaRPr sz="1800" b="1">
              <a:solidFill>
                <a:srgbClr val="010D56"/>
              </a:solidFill>
              <a:latin typeface="Kalam"/>
              <a:ea typeface="Kalam"/>
              <a:cs typeface="Kalam"/>
              <a:sym typeface="Kalam"/>
            </a:endParaRPr>
          </a:p>
        </p:txBody>
      </p:sp>
      <p:sp>
        <p:nvSpPr>
          <p:cNvPr id="1129" name="Google Shape;1129;p136"/>
          <p:cNvSpPr txBox="1"/>
          <p:nvPr/>
        </p:nvSpPr>
        <p:spPr>
          <a:xfrm>
            <a:off x="6543625" y="1798400"/>
            <a:ext cx="1082100" cy="2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6"/>
                </a:solidFill>
                <a:latin typeface="Kalam"/>
                <a:ea typeface="Kalam"/>
                <a:cs typeface="Kalam"/>
                <a:sym typeface="Kalam"/>
              </a:rPr>
              <a:t>positive</a:t>
            </a:r>
            <a:endParaRPr sz="1800">
              <a:solidFill>
                <a:srgbClr val="010D56"/>
              </a:solidFill>
              <a:latin typeface="Kalam"/>
              <a:ea typeface="Kalam"/>
              <a:cs typeface="Kalam"/>
              <a:sym typeface="Kalam"/>
            </a:endParaRPr>
          </a:p>
          <a:p>
            <a:pPr marL="0" lvl="0" indent="0" algn="l" rtl="0">
              <a:spcBef>
                <a:spcPts val="0"/>
              </a:spcBef>
              <a:spcAft>
                <a:spcPts val="0"/>
              </a:spcAft>
              <a:buNone/>
            </a:pPr>
            <a:endParaRPr sz="1800" b="1">
              <a:solidFill>
                <a:srgbClr val="010D56"/>
              </a:solidFill>
              <a:latin typeface="Kalam"/>
              <a:ea typeface="Kalam"/>
              <a:cs typeface="Kalam"/>
              <a:sym typeface="Kalam"/>
            </a:endParaRPr>
          </a:p>
        </p:txBody>
      </p:sp>
      <p:sp>
        <p:nvSpPr>
          <p:cNvPr id="1130" name="Google Shape;1130;p136"/>
          <p:cNvSpPr txBox="1"/>
          <p:nvPr/>
        </p:nvSpPr>
        <p:spPr>
          <a:xfrm>
            <a:off x="7273475" y="2143250"/>
            <a:ext cx="1551900" cy="2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10D56"/>
                </a:solidFill>
                <a:latin typeface="Kalam"/>
                <a:ea typeface="Kalam"/>
                <a:cs typeface="Kalam"/>
                <a:sym typeface="Kalam"/>
              </a:rPr>
              <a:t>communicate</a:t>
            </a:r>
            <a:endParaRPr sz="1800" b="1">
              <a:solidFill>
                <a:srgbClr val="010D56"/>
              </a:solidFill>
              <a:latin typeface="Kalam"/>
              <a:ea typeface="Kalam"/>
              <a:cs typeface="Kalam"/>
              <a:sym typeface="Kalam"/>
            </a:endParaRPr>
          </a:p>
          <a:p>
            <a:pPr marL="0" lvl="0" indent="0" algn="l" rtl="0">
              <a:spcBef>
                <a:spcPts val="0"/>
              </a:spcBef>
              <a:spcAft>
                <a:spcPts val="0"/>
              </a:spcAft>
              <a:buNone/>
            </a:pPr>
            <a:endParaRPr sz="1800" b="1">
              <a:solidFill>
                <a:srgbClr val="010D56"/>
              </a:solidFill>
              <a:latin typeface="Kalam"/>
              <a:ea typeface="Kalam"/>
              <a:cs typeface="Kalam"/>
              <a:sym typeface="Kalam"/>
            </a:endParaRPr>
          </a:p>
        </p:txBody>
      </p:sp>
      <p:sp>
        <p:nvSpPr>
          <p:cNvPr id="1131" name="Google Shape;1131;p136"/>
          <p:cNvSpPr txBox="1"/>
          <p:nvPr/>
        </p:nvSpPr>
        <p:spPr>
          <a:xfrm>
            <a:off x="2488100" y="2462250"/>
            <a:ext cx="876600" cy="2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6"/>
                </a:solidFill>
                <a:latin typeface="Kalam"/>
                <a:ea typeface="Kalam"/>
                <a:cs typeface="Kalam"/>
                <a:sym typeface="Kalam"/>
              </a:rPr>
              <a:t>former</a:t>
            </a:r>
            <a:endParaRPr sz="1800">
              <a:solidFill>
                <a:srgbClr val="010D56"/>
              </a:solidFill>
              <a:latin typeface="Kalam"/>
              <a:ea typeface="Kalam"/>
              <a:cs typeface="Kalam"/>
              <a:sym typeface="Kalam"/>
            </a:endParaRPr>
          </a:p>
          <a:p>
            <a:pPr marL="0" lvl="0" indent="0" algn="l" rtl="0">
              <a:spcBef>
                <a:spcPts val="0"/>
              </a:spcBef>
              <a:spcAft>
                <a:spcPts val="0"/>
              </a:spcAft>
              <a:buNone/>
            </a:pPr>
            <a:endParaRPr sz="1800" b="1">
              <a:solidFill>
                <a:srgbClr val="010D56"/>
              </a:solidFill>
              <a:latin typeface="Kalam"/>
              <a:ea typeface="Kalam"/>
              <a:cs typeface="Kalam"/>
              <a:sym typeface="Kalam"/>
            </a:endParaRPr>
          </a:p>
        </p:txBody>
      </p:sp>
      <p:sp>
        <p:nvSpPr>
          <p:cNvPr id="1132" name="Google Shape;1132;p136"/>
          <p:cNvSpPr txBox="1"/>
          <p:nvPr/>
        </p:nvSpPr>
        <p:spPr>
          <a:xfrm>
            <a:off x="7797250" y="2462250"/>
            <a:ext cx="876600" cy="219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6"/>
                </a:solidFill>
                <a:latin typeface="Kalam"/>
                <a:ea typeface="Kalam"/>
                <a:cs typeface="Kalam"/>
                <a:sym typeface="Kalam"/>
              </a:rPr>
              <a:t>spread</a:t>
            </a:r>
            <a:endParaRPr sz="1800">
              <a:solidFill>
                <a:srgbClr val="010D56"/>
              </a:solidFill>
              <a:latin typeface="Kalam"/>
              <a:ea typeface="Kalam"/>
              <a:cs typeface="Kalam"/>
              <a:sym typeface="Kalam"/>
            </a:endParaRPr>
          </a:p>
          <a:p>
            <a:pPr marL="0" lvl="0" indent="0" algn="l" rtl="0">
              <a:spcBef>
                <a:spcPts val="0"/>
              </a:spcBef>
              <a:spcAft>
                <a:spcPts val="0"/>
              </a:spcAft>
              <a:buNone/>
            </a:pPr>
            <a:endParaRPr sz="1800" b="1">
              <a:solidFill>
                <a:srgbClr val="010D56"/>
              </a:solidFill>
              <a:latin typeface="Kalam"/>
              <a:ea typeface="Kalam"/>
              <a:cs typeface="Kalam"/>
              <a:sym typeface="Kalam"/>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3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36"/>
        <p:cNvGrpSpPr/>
        <p:nvPr/>
      </p:nvGrpSpPr>
      <p:grpSpPr>
        <a:xfrm>
          <a:off x="0" y="0"/>
          <a:ext cx="0" cy="0"/>
          <a:chOff x="0" y="0"/>
          <a:chExt cx="0" cy="0"/>
        </a:xfrm>
      </p:grpSpPr>
      <p:sp>
        <p:nvSpPr>
          <p:cNvPr id="1137" name="Google Shape;1137;p137"/>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27</a:t>
            </a:fld>
            <a:endParaRPr/>
          </a:p>
        </p:txBody>
      </p:sp>
      <p:sp>
        <p:nvSpPr>
          <p:cNvPr id="1138" name="Google Shape;1138;p137"/>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Communication</a:t>
            </a:r>
            <a:endParaRPr/>
          </a:p>
        </p:txBody>
      </p:sp>
      <p:sp>
        <p:nvSpPr>
          <p:cNvPr id="1139" name="Google Shape;1139;p137"/>
          <p:cNvSpPr txBox="1"/>
          <p:nvPr/>
        </p:nvSpPr>
        <p:spPr>
          <a:xfrm>
            <a:off x="308700" y="816350"/>
            <a:ext cx="8526600" cy="8496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b="1">
                <a:solidFill>
                  <a:srgbClr val="010D54"/>
                </a:solidFill>
                <a:latin typeface="Lexend"/>
                <a:ea typeface="Lexend"/>
                <a:cs typeface="Lexend"/>
                <a:sym typeface="Lexend"/>
              </a:rPr>
              <a:t>Communicating</a:t>
            </a:r>
            <a:r>
              <a:rPr lang="en" sz="1800">
                <a:solidFill>
                  <a:srgbClr val="010D54"/>
                </a:solidFill>
                <a:latin typeface="Lexend"/>
                <a:ea typeface="Lexend"/>
                <a:cs typeface="Lexend"/>
                <a:sym typeface="Lexend"/>
              </a:rPr>
              <a:t> with partners about </a:t>
            </a:r>
            <a:r>
              <a:rPr lang="en" sz="1800" b="1">
                <a:solidFill>
                  <a:srgbClr val="010D54"/>
                </a:solidFill>
                <a:latin typeface="Lexend"/>
                <a:ea typeface="Lexend"/>
                <a:cs typeface="Lexend"/>
                <a:sym typeface="Lexend"/>
              </a:rPr>
              <a:t>testing</a:t>
            </a:r>
            <a:r>
              <a:rPr lang="en" sz="1800">
                <a:solidFill>
                  <a:srgbClr val="010D54"/>
                </a:solidFill>
                <a:latin typeface="Lexend"/>
                <a:ea typeface="Lexend"/>
                <a:cs typeface="Lexend"/>
                <a:sym typeface="Lexend"/>
              </a:rPr>
              <a:t> and positive results for </a:t>
            </a:r>
            <a:r>
              <a:rPr lang="en" sz="1800" b="1">
                <a:solidFill>
                  <a:srgbClr val="010D54"/>
                </a:solidFill>
                <a:latin typeface="Lexend"/>
                <a:ea typeface="Lexend"/>
                <a:cs typeface="Lexend"/>
                <a:sym typeface="Lexend"/>
              </a:rPr>
              <a:t>STIs</a:t>
            </a:r>
            <a:r>
              <a:rPr lang="en" sz="1800">
                <a:solidFill>
                  <a:srgbClr val="010D54"/>
                </a:solidFill>
                <a:latin typeface="Lexend"/>
                <a:ea typeface="Lexend"/>
                <a:cs typeface="Lexend"/>
                <a:sym typeface="Lexend"/>
              </a:rPr>
              <a:t> can feel daunting, but it is important to be open and honest. </a:t>
            </a:r>
            <a:endParaRPr sz="1800">
              <a:solidFill>
                <a:srgbClr val="010D54"/>
              </a:solidFill>
              <a:latin typeface="Lexend"/>
              <a:ea typeface="Lexend"/>
              <a:cs typeface="Lexend"/>
              <a:sym typeface="Lexend"/>
            </a:endParaRPr>
          </a:p>
        </p:txBody>
      </p:sp>
      <p:sp>
        <p:nvSpPr>
          <p:cNvPr id="1140" name="Google Shape;1140;p137"/>
          <p:cNvSpPr/>
          <p:nvPr/>
        </p:nvSpPr>
        <p:spPr>
          <a:xfrm>
            <a:off x="365025" y="1918025"/>
            <a:ext cx="2572800" cy="2475600"/>
          </a:xfrm>
          <a:prstGeom prst="rect">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It can be useful to remember that </a:t>
            </a:r>
            <a:r>
              <a:rPr lang="en" sz="1800" b="1">
                <a:solidFill>
                  <a:srgbClr val="010D56"/>
                </a:solidFill>
                <a:latin typeface="Lexend"/>
                <a:ea typeface="Lexend"/>
                <a:cs typeface="Lexend"/>
                <a:sym typeface="Lexend"/>
              </a:rPr>
              <a:t>STIs</a:t>
            </a:r>
            <a:r>
              <a:rPr lang="en" sz="1800">
                <a:solidFill>
                  <a:srgbClr val="010D56"/>
                </a:solidFill>
                <a:latin typeface="Lexend"/>
                <a:ea typeface="Lexend"/>
                <a:cs typeface="Lexend"/>
                <a:sym typeface="Lexend"/>
              </a:rPr>
              <a:t> are similar to other infections, and there should be no shame in catching one.</a:t>
            </a:r>
            <a:endParaRPr sz="1800">
              <a:solidFill>
                <a:srgbClr val="010D56"/>
              </a:solidFill>
              <a:latin typeface="Lexend"/>
              <a:ea typeface="Lexend"/>
              <a:cs typeface="Lexend"/>
              <a:sym typeface="Lexend"/>
            </a:endParaRPr>
          </a:p>
        </p:txBody>
      </p:sp>
      <p:pic>
        <p:nvPicPr>
          <p:cNvPr id="1141" name="Google Shape;1141;p137" title="pushpin-pin.jpg"/>
          <p:cNvPicPr preferRelativeResize="0"/>
          <p:nvPr/>
        </p:nvPicPr>
        <p:blipFill rotWithShape="1">
          <a:blip r:embed="rId3">
            <a:alphaModFix/>
          </a:blip>
          <a:srcRect l="38071" t="19466" r="39613" b="39107"/>
          <a:stretch/>
        </p:blipFill>
        <p:spPr>
          <a:xfrm rot="1292895">
            <a:off x="2727812" y="1784077"/>
            <a:ext cx="320177" cy="333204"/>
          </a:xfrm>
          <a:prstGeom prst="rect">
            <a:avLst/>
          </a:prstGeom>
          <a:noFill/>
          <a:ln>
            <a:noFill/>
          </a:ln>
        </p:spPr>
      </p:pic>
      <p:pic>
        <p:nvPicPr>
          <p:cNvPr id="1142" name="Google Shape;1142;p137" title="Screenshot 2026-02-26 at 12.51.20.png"/>
          <p:cNvPicPr preferRelativeResize="0"/>
          <p:nvPr/>
        </p:nvPicPr>
        <p:blipFill>
          <a:blip r:embed="rId4">
            <a:alphaModFix/>
          </a:blip>
          <a:stretch>
            <a:fillRect/>
          </a:stretch>
        </p:blipFill>
        <p:spPr>
          <a:xfrm>
            <a:off x="2249868" y="4038925"/>
            <a:ext cx="727800" cy="776700"/>
          </a:xfrm>
          <a:prstGeom prst="ellipse">
            <a:avLst/>
          </a:prstGeom>
          <a:noFill/>
          <a:ln w="28575" cap="flat" cmpd="sng">
            <a:solidFill>
              <a:srgbClr val="010D56"/>
            </a:solidFill>
            <a:prstDash val="solid"/>
            <a:round/>
            <a:headEnd type="none" w="sm" len="sm"/>
            <a:tailEnd type="none" w="sm" len="sm"/>
          </a:ln>
        </p:spPr>
      </p:pic>
      <p:sp>
        <p:nvSpPr>
          <p:cNvPr id="1143" name="Google Shape;1143;p137"/>
          <p:cNvSpPr/>
          <p:nvPr/>
        </p:nvSpPr>
        <p:spPr>
          <a:xfrm>
            <a:off x="3371475" y="1765375"/>
            <a:ext cx="5460900" cy="2968800"/>
          </a:xfrm>
          <a:prstGeom prst="wedgeRectCallout">
            <a:avLst>
              <a:gd name="adj1" fmla="val -58386"/>
              <a:gd name="adj2" fmla="val 37632"/>
            </a:avLst>
          </a:prstGeom>
          <a:solidFill>
            <a:srgbClr val="FFD4C1"/>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After my positive result for Chlamydia, I told my current girlfriend. I was nervous to tell her, but she was thankful I was honest and she has gone for </a:t>
            </a:r>
            <a:r>
              <a:rPr lang="en" sz="1800" b="1">
                <a:solidFill>
                  <a:srgbClr val="010D56"/>
                </a:solidFill>
                <a:latin typeface="Lexend"/>
                <a:ea typeface="Lexend"/>
                <a:cs typeface="Lexend"/>
                <a:sym typeface="Lexend"/>
              </a:rPr>
              <a:t>testing</a:t>
            </a:r>
            <a:r>
              <a:rPr lang="en" sz="1800">
                <a:solidFill>
                  <a:srgbClr val="010D56"/>
                </a:solidFill>
                <a:latin typeface="Lexend"/>
                <a:ea typeface="Lexend"/>
                <a:cs typeface="Lexend"/>
                <a:sym typeface="Lexend"/>
              </a:rPr>
              <a:t> and treatment herself. I had to inform former partners, and the NHS offers a free service, where they will message people on your behalf, confidentially, informing them they have come into contact with the </a:t>
            </a:r>
            <a:r>
              <a:rPr lang="en" sz="1800" b="1">
                <a:solidFill>
                  <a:srgbClr val="010D56"/>
                </a:solidFill>
                <a:latin typeface="Lexend"/>
                <a:ea typeface="Lexend"/>
                <a:cs typeface="Lexend"/>
                <a:sym typeface="Lexend"/>
              </a:rPr>
              <a:t>STI </a:t>
            </a:r>
            <a:r>
              <a:rPr lang="en" sz="1800">
                <a:solidFill>
                  <a:srgbClr val="010D56"/>
                </a:solidFill>
                <a:latin typeface="Lexend"/>
                <a:ea typeface="Lexend"/>
                <a:cs typeface="Lexend"/>
                <a:sym typeface="Lexend"/>
              </a:rPr>
              <a:t>encouraging them to get </a:t>
            </a:r>
            <a:r>
              <a:rPr lang="en" sz="1800" b="1">
                <a:solidFill>
                  <a:srgbClr val="010D56"/>
                </a:solidFill>
                <a:latin typeface="Lexend"/>
                <a:ea typeface="Lexend"/>
                <a:cs typeface="Lexend"/>
                <a:sym typeface="Lexend"/>
              </a:rPr>
              <a:t>tested </a:t>
            </a:r>
            <a:r>
              <a:rPr lang="en" sz="1800">
                <a:solidFill>
                  <a:srgbClr val="010D56"/>
                </a:solidFill>
                <a:latin typeface="Lexend"/>
                <a:ea typeface="Lexend"/>
                <a:cs typeface="Lexend"/>
                <a:sym typeface="Lexend"/>
              </a:rPr>
              <a:t>themselves.</a:t>
            </a:r>
            <a:endParaRPr sz="1800">
              <a:solidFill>
                <a:srgbClr val="010D56"/>
              </a:solidFill>
              <a:latin typeface="Lexend"/>
              <a:ea typeface="Lexend"/>
              <a:cs typeface="Lexend"/>
              <a:sym typeface="Lexen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4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4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4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47"/>
        <p:cNvGrpSpPr/>
        <p:nvPr/>
      </p:nvGrpSpPr>
      <p:grpSpPr>
        <a:xfrm>
          <a:off x="0" y="0"/>
          <a:ext cx="0" cy="0"/>
          <a:chOff x="0" y="0"/>
          <a:chExt cx="0" cy="0"/>
        </a:xfrm>
      </p:grpSpPr>
      <p:sp>
        <p:nvSpPr>
          <p:cNvPr id="1148" name="Google Shape;1148;p138"/>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28</a:t>
            </a:fld>
            <a:endParaRPr/>
          </a:p>
        </p:txBody>
      </p:sp>
      <p:sp>
        <p:nvSpPr>
          <p:cNvPr id="1149" name="Google Shape;1149;p138"/>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Communication</a:t>
            </a:r>
            <a:endParaRPr/>
          </a:p>
        </p:txBody>
      </p:sp>
      <p:sp>
        <p:nvSpPr>
          <p:cNvPr id="1150" name="Google Shape;1150;p138"/>
          <p:cNvSpPr txBox="1"/>
          <p:nvPr/>
        </p:nvSpPr>
        <p:spPr>
          <a:xfrm>
            <a:off x="311925" y="882700"/>
            <a:ext cx="8520000" cy="624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Lexend"/>
                <a:ea typeface="Lexend"/>
                <a:cs typeface="Lexend"/>
                <a:sym typeface="Lexend"/>
              </a:rPr>
              <a:t>Healthy sexual activity needs…</a:t>
            </a:r>
            <a:endParaRPr sz="1800">
              <a:solidFill>
                <a:srgbClr val="010D54"/>
              </a:solidFill>
              <a:latin typeface="Lexend"/>
              <a:ea typeface="Lexend"/>
              <a:cs typeface="Lexend"/>
              <a:sym typeface="Lexend"/>
            </a:endParaRPr>
          </a:p>
        </p:txBody>
      </p:sp>
      <p:pic>
        <p:nvPicPr>
          <p:cNvPr id="1151" name="Google Shape;1151;p138"/>
          <p:cNvPicPr preferRelativeResize="0"/>
          <p:nvPr/>
        </p:nvPicPr>
        <p:blipFill>
          <a:blip r:embed="rId3">
            <a:alphaModFix/>
          </a:blip>
          <a:stretch>
            <a:fillRect/>
          </a:stretch>
        </p:blipFill>
        <p:spPr>
          <a:xfrm>
            <a:off x="4177872" y="2279289"/>
            <a:ext cx="1026541" cy="1026541"/>
          </a:xfrm>
          <a:prstGeom prst="rect">
            <a:avLst/>
          </a:prstGeom>
          <a:noFill/>
          <a:ln>
            <a:noFill/>
          </a:ln>
        </p:spPr>
      </p:pic>
      <p:pic>
        <p:nvPicPr>
          <p:cNvPr id="1152" name="Google Shape;1152;p138"/>
          <p:cNvPicPr preferRelativeResize="0"/>
          <p:nvPr/>
        </p:nvPicPr>
        <p:blipFill>
          <a:blip r:embed="rId4">
            <a:alphaModFix/>
          </a:blip>
          <a:stretch>
            <a:fillRect/>
          </a:stretch>
        </p:blipFill>
        <p:spPr>
          <a:xfrm>
            <a:off x="6825699" y="2279289"/>
            <a:ext cx="1026541" cy="1026541"/>
          </a:xfrm>
          <a:prstGeom prst="rect">
            <a:avLst/>
          </a:prstGeom>
          <a:noFill/>
          <a:ln>
            <a:noFill/>
          </a:ln>
        </p:spPr>
      </p:pic>
      <p:pic>
        <p:nvPicPr>
          <p:cNvPr id="1153" name="Google Shape;1153;p138"/>
          <p:cNvPicPr preferRelativeResize="0"/>
          <p:nvPr/>
        </p:nvPicPr>
        <p:blipFill>
          <a:blip r:embed="rId5">
            <a:alphaModFix/>
          </a:blip>
          <a:stretch>
            <a:fillRect/>
          </a:stretch>
        </p:blipFill>
        <p:spPr>
          <a:xfrm>
            <a:off x="1075099" y="2209250"/>
            <a:ext cx="1026541" cy="1026541"/>
          </a:xfrm>
          <a:prstGeom prst="rect">
            <a:avLst/>
          </a:prstGeom>
          <a:noFill/>
          <a:ln>
            <a:noFill/>
          </a:ln>
        </p:spPr>
      </p:pic>
      <p:sp>
        <p:nvSpPr>
          <p:cNvPr id="1154" name="Google Shape;1154;p138"/>
          <p:cNvSpPr txBox="1"/>
          <p:nvPr/>
        </p:nvSpPr>
        <p:spPr>
          <a:xfrm>
            <a:off x="274953" y="3305829"/>
            <a:ext cx="2626800" cy="310500"/>
          </a:xfrm>
          <a:prstGeom prst="rect">
            <a:avLst/>
          </a:prstGeom>
          <a:noFill/>
          <a:ln>
            <a:noFill/>
          </a:ln>
        </p:spPr>
        <p:txBody>
          <a:bodyPr spcFirstLastPara="1" wrap="square" lIns="112725" tIns="112725" rIns="112725" bIns="112725" anchor="t" anchorCtr="0">
            <a:noAutofit/>
          </a:bodyPr>
          <a:lstStyle/>
          <a:p>
            <a:pPr marL="0" lvl="0" indent="0" algn="l" rtl="0">
              <a:spcBef>
                <a:spcPts val="0"/>
              </a:spcBef>
              <a:spcAft>
                <a:spcPts val="0"/>
              </a:spcAft>
              <a:buNone/>
            </a:pPr>
            <a:r>
              <a:rPr lang="en" sz="2220" b="1">
                <a:solidFill>
                  <a:srgbClr val="010D54"/>
                </a:solidFill>
                <a:latin typeface="Lexend"/>
                <a:ea typeface="Lexend"/>
                <a:cs typeface="Lexend"/>
                <a:sym typeface="Lexend"/>
              </a:rPr>
              <a:t>communication</a:t>
            </a:r>
            <a:endParaRPr sz="2220" b="1">
              <a:solidFill>
                <a:srgbClr val="010D54"/>
              </a:solidFill>
              <a:latin typeface="Lexend"/>
              <a:ea typeface="Lexend"/>
              <a:cs typeface="Lexend"/>
              <a:sym typeface="Lexend"/>
            </a:endParaRPr>
          </a:p>
        </p:txBody>
      </p:sp>
      <p:sp>
        <p:nvSpPr>
          <p:cNvPr id="1155" name="Google Shape;1155;p138"/>
          <p:cNvSpPr/>
          <p:nvPr/>
        </p:nvSpPr>
        <p:spPr>
          <a:xfrm>
            <a:off x="2975556" y="2382930"/>
            <a:ext cx="663000" cy="679200"/>
          </a:xfrm>
          <a:prstGeom prst="mathPlus">
            <a:avLst>
              <a:gd name="adj1" fmla="val 23520"/>
            </a:avLst>
          </a:prstGeom>
          <a:solidFill>
            <a:srgbClr val="FFA984"/>
          </a:solidFill>
          <a:ln w="35225" cap="flat" cmpd="sng">
            <a:solidFill>
              <a:srgbClr val="010D56"/>
            </a:solidFill>
            <a:prstDash val="solid"/>
            <a:round/>
            <a:headEnd type="none" w="sm" len="sm"/>
            <a:tailEnd type="none" w="sm" len="sm"/>
          </a:ln>
        </p:spPr>
        <p:txBody>
          <a:bodyPr spcFirstLastPara="1" wrap="square" lIns="112725" tIns="112725" rIns="112725" bIns="112725" anchor="ctr" anchorCtr="0">
            <a:noAutofit/>
          </a:bodyPr>
          <a:lstStyle/>
          <a:p>
            <a:pPr marL="0" lvl="0" indent="0" algn="ctr" rtl="0">
              <a:spcBef>
                <a:spcPts val="0"/>
              </a:spcBef>
              <a:spcAft>
                <a:spcPts val="0"/>
              </a:spcAft>
              <a:buNone/>
            </a:pPr>
            <a:endParaRPr sz="1726">
              <a:latin typeface="Lexend"/>
              <a:ea typeface="Lexend"/>
              <a:cs typeface="Lexend"/>
              <a:sym typeface="Lexend"/>
            </a:endParaRPr>
          </a:p>
        </p:txBody>
      </p:sp>
      <p:sp>
        <p:nvSpPr>
          <p:cNvPr id="1156" name="Google Shape;1156;p138"/>
          <p:cNvSpPr txBox="1"/>
          <p:nvPr/>
        </p:nvSpPr>
        <p:spPr>
          <a:xfrm>
            <a:off x="3377725" y="3331508"/>
            <a:ext cx="2626800" cy="310500"/>
          </a:xfrm>
          <a:prstGeom prst="rect">
            <a:avLst/>
          </a:prstGeom>
          <a:noFill/>
          <a:ln>
            <a:noFill/>
          </a:ln>
        </p:spPr>
        <p:txBody>
          <a:bodyPr spcFirstLastPara="1" wrap="square" lIns="112725" tIns="112725" rIns="112725" bIns="112725" anchor="t" anchorCtr="0">
            <a:noAutofit/>
          </a:bodyPr>
          <a:lstStyle/>
          <a:p>
            <a:pPr marL="0" lvl="0" indent="0" algn="l" rtl="0">
              <a:spcBef>
                <a:spcPts val="0"/>
              </a:spcBef>
              <a:spcAft>
                <a:spcPts val="0"/>
              </a:spcAft>
              <a:buNone/>
            </a:pPr>
            <a:r>
              <a:rPr lang="en" sz="2220" b="1">
                <a:solidFill>
                  <a:srgbClr val="010D54"/>
                </a:solidFill>
                <a:latin typeface="Lexend"/>
                <a:ea typeface="Lexend"/>
                <a:cs typeface="Lexend"/>
                <a:sym typeface="Lexend"/>
              </a:rPr>
              <a:t>contraception</a:t>
            </a:r>
            <a:endParaRPr sz="2220" b="1">
              <a:solidFill>
                <a:srgbClr val="010D54"/>
              </a:solidFill>
              <a:latin typeface="Lexend"/>
              <a:ea typeface="Lexend"/>
              <a:cs typeface="Lexend"/>
              <a:sym typeface="Lexend"/>
            </a:endParaRPr>
          </a:p>
        </p:txBody>
      </p:sp>
      <p:sp>
        <p:nvSpPr>
          <p:cNvPr id="1157" name="Google Shape;1157;p138"/>
          <p:cNvSpPr/>
          <p:nvPr/>
        </p:nvSpPr>
        <p:spPr>
          <a:xfrm>
            <a:off x="5743824" y="2489005"/>
            <a:ext cx="663000" cy="679200"/>
          </a:xfrm>
          <a:prstGeom prst="mathPlus">
            <a:avLst>
              <a:gd name="adj1" fmla="val 23520"/>
            </a:avLst>
          </a:prstGeom>
          <a:solidFill>
            <a:srgbClr val="FFA984"/>
          </a:solidFill>
          <a:ln w="35225" cap="flat" cmpd="sng">
            <a:solidFill>
              <a:srgbClr val="010D56"/>
            </a:solidFill>
            <a:prstDash val="solid"/>
            <a:round/>
            <a:headEnd type="none" w="sm" len="sm"/>
            <a:tailEnd type="none" w="sm" len="sm"/>
          </a:ln>
        </p:spPr>
        <p:txBody>
          <a:bodyPr spcFirstLastPara="1" wrap="square" lIns="112725" tIns="112725" rIns="112725" bIns="112725" anchor="ctr" anchorCtr="0">
            <a:noAutofit/>
          </a:bodyPr>
          <a:lstStyle/>
          <a:p>
            <a:pPr marL="0" lvl="0" indent="0" algn="ctr" rtl="0">
              <a:spcBef>
                <a:spcPts val="0"/>
              </a:spcBef>
              <a:spcAft>
                <a:spcPts val="0"/>
              </a:spcAft>
              <a:buNone/>
            </a:pPr>
            <a:endParaRPr sz="1726">
              <a:latin typeface="Lexend"/>
              <a:ea typeface="Lexend"/>
              <a:cs typeface="Lexend"/>
              <a:sym typeface="Lexend"/>
            </a:endParaRPr>
          </a:p>
        </p:txBody>
      </p:sp>
      <p:sp>
        <p:nvSpPr>
          <p:cNvPr id="1158" name="Google Shape;1158;p138"/>
          <p:cNvSpPr txBox="1"/>
          <p:nvPr/>
        </p:nvSpPr>
        <p:spPr>
          <a:xfrm>
            <a:off x="6168065" y="3331508"/>
            <a:ext cx="2626800" cy="310500"/>
          </a:xfrm>
          <a:prstGeom prst="rect">
            <a:avLst/>
          </a:prstGeom>
          <a:noFill/>
          <a:ln>
            <a:noFill/>
          </a:ln>
        </p:spPr>
        <p:txBody>
          <a:bodyPr spcFirstLastPara="1" wrap="square" lIns="112725" tIns="112725" rIns="112725" bIns="112725" anchor="t" anchorCtr="0">
            <a:noAutofit/>
          </a:bodyPr>
          <a:lstStyle/>
          <a:p>
            <a:pPr marL="0" lvl="0" indent="0" algn="l" rtl="0">
              <a:spcBef>
                <a:spcPts val="0"/>
              </a:spcBef>
              <a:spcAft>
                <a:spcPts val="0"/>
              </a:spcAft>
              <a:buNone/>
            </a:pPr>
            <a:r>
              <a:rPr lang="en" sz="2220">
                <a:solidFill>
                  <a:srgbClr val="010D54"/>
                </a:solidFill>
                <a:latin typeface="Lexend"/>
                <a:ea typeface="Lexend"/>
                <a:cs typeface="Lexend"/>
                <a:sym typeface="Lexend"/>
              </a:rPr>
              <a:t>regular</a:t>
            </a:r>
            <a:r>
              <a:rPr lang="en" sz="2220" b="1">
                <a:solidFill>
                  <a:srgbClr val="010D54"/>
                </a:solidFill>
                <a:latin typeface="Lexend"/>
                <a:ea typeface="Lexend"/>
                <a:cs typeface="Lexend"/>
                <a:sym typeface="Lexend"/>
              </a:rPr>
              <a:t> testing</a:t>
            </a:r>
            <a:endParaRPr sz="2220" b="1">
              <a:solidFill>
                <a:srgbClr val="010D54"/>
              </a:solidFill>
              <a:latin typeface="Lexend"/>
              <a:ea typeface="Lexend"/>
              <a:cs typeface="Lexend"/>
              <a:sym typeface="Lexend"/>
            </a:endParaRPr>
          </a:p>
        </p:txBody>
      </p:sp>
      <p:pic>
        <p:nvPicPr>
          <p:cNvPr id="1159" name="Google Shape;1159;p138" title="fast-forward.png"/>
          <p:cNvPicPr preferRelativeResize="0"/>
          <p:nvPr/>
        </p:nvPicPr>
        <p:blipFill>
          <a:blip r:embed="rId6">
            <a:alphaModFix/>
          </a:blip>
          <a:stretch>
            <a:fillRect/>
          </a:stretch>
        </p:blipFill>
        <p:spPr>
          <a:xfrm>
            <a:off x="6760388" y="216502"/>
            <a:ext cx="425175" cy="4251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5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5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5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5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5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5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5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163"/>
        <p:cNvGrpSpPr/>
        <p:nvPr/>
      </p:nvGrpSpPr>
      <p:grpSpPr>
        <a:xfrm>
          <a:off x="0" y="0"/>
          <a:ext cx="0" cy="0"/>
          <a:chOff x="0" y="0"/>
          <a:chExt cx="0" cy="0"/>
        </a:xfrm>
      </p:grpSpPr>
      <p:sp>
        <p:nvSpPr>
          <p:cNvPr id="1164" name="Google Shape;1164;p139"/>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29</a:t>
            </a:fld>
            <a:endParaRPr/>
          </a:p>
        </p:txBody>
      </p:sp>
      <p:sp>
        <p:nvSpPr>
          <p:cNvPr id="1165" name="Google Shape;1165;p139"/>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Treatment</a:t>
            </a:r>
            <a:endParaRPr/>
          </a:p>
        </p:txBody>
      </p:sp>
      <p:sp>
        <p:nvSpPr>
          <p:cNvPr id="1166" name="Google Shape;1166;p139"/>
          <p:cNvSpPr txBox="1"/>
          <p:nvPr/>
        </p:nvSpPr>
        <p:spPr>
          <a:xfrm>
            <a:off x="312000" y="822950"/>
            <a:ext cx="8520000" cy="4116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Treatment may look different, depending on the </a:t>
            </a:r>
            <a:r>
              <a:rPr lang="en" sz="1800" b="1">
                <a:solidFill>
                  <a:srgbClr val="010D54"/>
                </a:solidFill>
                <a:latin typeface="Lexend"/>
                <a:ea typeface="Lexend"/>
                <a:cs typeface="Lexend"/>
                <a:sym typeface="Lexend"/>
              </a:rPr>
              <a:t>STI</a:t>
            </a:r>
            <a:r>
              <a:rPr lang="en" sz="1800">
                <a:solidFill>
                  <a:srgbClr val="010D54"/>
                </a:solidFill>
                <a:latin typeface="Lexend"/>
                <a:ea typeface="Lexend"/>
                <a:cs typeface="Lexend"/>
                <a:sym typeface="Lexend"/>
              </a:rPr>
              <a:t>, but all can be managed or treated.  </a:t>
            </a:r>
            <a:endParaRPr sz="1800">
              <a:solidFill>
                <a:srgbClr val="010D54"/>
              </a:solidFill>
              <a:latin typeface="Lexend"/>
              <a:ea typeface="Lexend"/>
              <a:cs typeface="Lexend"/>
              <a:sym typeface="Lexend"/>
            </a:endParaRPr>
          </a:p>
        </p:txBody>
      </p:sp>
      <p:sp>
        <p:nvSpPr>
          <p:cNvPr id="1167" name="Google Shape;1167;p139"/>
          <p:cNvSpPr/>
          <p:nvPr/>
        </p:nvSpPr>
        <p:spPr>
          <a:xfrm>
            <a:off x="5727525" y="1845025"/>
            <a:ext cx="3001500" cy="2970600"/>
          </a:xfrm>
          <a:prstGeom prst="rect">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Misinformation around the treatment of </a:t>
            </a:r>
            <a:r>
              <a:rPr lang="en" sz="1800" b="1">
                <a:solidFill>
                  <a:srgbClr val="010D56"/>
                </a:solidFill>
                <a:latin typeface="Lexend"/>
                <a:ea typeface="Lexend"/>
                <a:cs typeface="Lexend"/>
                <a:sym typeface="Lexend"/>
              </a:rPr>
              <a:t>STIs</a:t>
            </a:r>
            <a:r>
              <a:rPr lang="en" sz="1800">
                <a:solidFill>
                  <a:srgbClr val="010D56"/>
                </a:solidFill>
                <a:latin typeface="Lexend"/>
                <a:ea typeface="Lexend"/>
                <a:cs typeface="Lexend"/>
                <a:sym typeface="Lexend"/>
              </a:rPr>
              <a:t> is common, and can be scary. You should always seek reputable support e.g the NHS website, or medical professionals.</a:t>
            </a:r>
            <a:endParaRPr sz="1800">
              <a:solidFill>
                <a:srgbClr val="010D56"/>
              </a:solidFill>
              <a:latin typeface="Lexend"/>
              <a:ea typeface="Lexend"/>
              <a:cs typeface="Lexend"/>
              <a:sym typeface="Lexend"/>
            </a:endParaRPr>
          </a:p>
        </p:txBody>
      </p:sp>
      <p:pic>
        <p:nvPicPr>
          <p:cNvPr id="1168" name="Google Shape;1168;p139" title="pushpin-pin.jpg"/>
          <p:cNvPicPr preferRelativeResize="0"/>
          <p:nvPr/>
        </p:nvPicPr>
        <p:blipFill rotWithShape="1">
          <a:blip r:embed="rId3">
            <a:alphaModFix/>
          </a:blip>
          <a:srcRect l="38071" t="19466" r="39613" b="39107"/>
          <a:stretch/>
        </p:blipFill>
        <p:spPr>
          <a:xfrm rot="1292895">
            <a:off x="8461700" y="1711077"/>
            <a:ext cx="320177" cy="333204"/>
          </a:xfrm>
          <a:prstGeom prst="rect">
            <a:avLst/>
          </a:prstGeom>
          <a:noFill/>
          <a:ln>
            <a:noFill/>
          </a:ln>
        </p:spPr>
      </p:pic>
      <p:sp>
        <p:nvSpPr>
          <p:cNvPr id="1169" name="Google Shape;1169;p139"/>
          <p:cNvSpPr txBox="1"/>
          <p:nvPr/>
        </p:nvSpPr>
        <p:spPr>
          <a:xfrm>
            <a:off x="305300" y="1579550"/>
            <a:ext cx="4512900" cy="31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Lexend"/>
                <a:ea typeface="Lexend"/>
                <a:cs typeface="Lexend"/>
                <a:sym typeface="Lexend"/>
              </a:rPr>
              <a:t>Common treatments include:</a:t>
            </a:r>
            <a:endParaRPr sz="1800">
              <a:solidFill>
                <a:srgbClr val="010D54"/>
              </a:solidFill>
              <a:latin typeface="Lexend"/>
              <a:ea typeface="Lexend"/>
              <a:cs typeface="Lexend"/>
              <a:sym typeface="Lexend"/>
            </a:endParaRPr>
          </a:p>
        </p:txBody>
      </p:sp>
      <p:sp>
        <p:nvSpPr>
          <p:cNvPr id="1170" name="Google Shape;1170;p139"/>
          <p:cNvSpPr txBox="1"/>
          <p:nvPr/>
        </p:nvSpPr>
        <p:spPr>
          <a:xfrm>
            <a:off x="312000" y="2169975"/>
            <a:ext cx="4512900" cy="3186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antibiotics (e.g for Chlamydia)</a:t>
            </a:r>
            <a:endParaRPr sz="1800">
              <a:solidFill>
                <a:srgbClr val="010D54"/>
              </a:solidFill>
              <a:latin typeface="Lexend"/>
              <a:ea typeface="Lexend"/>
              <a:cs typeface="Lexend"/>
              <a:sym typeface="Lexend"/>
            </a:endParaRPr>
          </a:p>
        </p:txBody>
      </p:sp>
      <p:sp>
        <p:nvSpPr>
          <p:cNvPr id="1171" name="Google Shape;1171;p139"/>
          <p:cNvSpPr txBox="1"/>
          <p:nvPr/>
        </p:nvSpPr>
        <p:spPr>
          <a:xfrm>
            <a:off x="312000" y="2674125"/>
            <a:ext cx="4512900" cy="3186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topical creams (e.g for genital warts)</a:t>
            </a:r>
            <a:endParaRPr sz="1800">
              <a:solidFill>
                <a:srgbClr val="010D54"/>
              </a:solidFill>
              <a:latin typeface="Lexend"/>
              <a:ea typeface="Lexend"/>
              <a:cs typeface="Lexend"/>
              <a:sym typeface="Lexend"/>
            </a:endParaRPr>
          </a:p>
        </p:txBody>
      </p:sp>
      <p:sp>
        <p:nvSpPr>
          <p:cNvPr id="1172" name="Google Shape;1172;p139"/>
          <p:cNvSpPr txBox="1"/>
          <p:nvPr/>
        </p:nvSpPr>
        <p:spPr>
          <a:xfrm>
            <a:off x="312000" y="3317625"/>
            <a:ext cx="4512900" cy="3186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antibiotic injections (e.g for syphilis)</a:t>
            </a:r>
            <a:endParaRPr sz="1800">
              <a:solidFill>
                <a:srgbClr val="010D54"/>
              </a:solidFill>
              <a:latin typeface="Lexend"/>
              <a:ea typeface="Lexend"/>
              <a:cs typeface="Lexend"/>
              <a:sym typeface="Lexend"/>
            </a:endParaRPr>
          </a:p>
        </p:txBody>
      </p:sp>
      <p:sp>
        <p:nvSpPr>
          <p:cNvPr id="1173" name="Google Shape;1173;p139"/>
          <p:cNvSpPr txBox="1"/>
          <p:nvPr/>
        </p:nvSpPr>
        <p:spPr>
          <a:xfrm>
            <a:off x="312000" y="4040775"/>
            <a:ext cx="4512900" cy="318600"/>
          </a:xfrm>
          <a:prstGeom prst="rect">
            <a:avLst/>
          </a:prstGeom>
          <a:noFill/>
          <a:ln>
            <a:noFill/>
          </a:ln>
        </p:spPr>
        <p:txBody>
          <a:bodyPr spcFirstLastPara="1" wrap="square" lIns="91425" tIns="91425" rIns="91425" bIns="91425" anchor="t" anchorCtr="0">
            <a:noAutofit/>
          </a:bodyPr>
          <a:lstStyle/>
          <a:p>
            <a:pPr marL="457200" lvl="0" indent="-342900" algn="l" rtl="0">
              <a:spcBef>
                <a:spcPts val="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antiviral tablets (e.g for genital herpes)</a:t>
            </a:r>
            <a:endParaRPr sz="1800">
              <a:solidFill>
                <a:srgbClr val="010D54"/>
              </a:solidFill>
              <a:latin typeface="Lexend"/>
              <a:ea typeface="Lexend"/>
              <a:cs typeface="Lexend"/>
              <a:sym typeface="Lexend"/>
            </a:endParaRPr>
          </a:p>
        </p:txBody>
      </p:sp>
      <p:pic>
        <p:nvPicPr>
          <p:cNvPr id="1174" name="Google Shape;1174;p139"/>
          <p:cNvPicPr preferRelativeResize="0"/>
          <p:nvPr/>
        </p:nvPicPr>
        <p:blipFill>
          <a:blip r:embed="rId4">
            <a:alphaModFix/>
          </a:blip>
          <a:stretch>
            <a:fillRect/>
          </a:stretch>
        </p:blipFill>
        <p:spPr>
          <a:xfrm>
            <a:off x="4361912" y="2243150"/>
            <a:ext cx="420175" cy="420175"/>
          </a:xfrm>
          <a:prstGeom prst="rect">
            <a:avLst/>
          </a:prstGeom>
          <a:noFill/>
          <a:ln>
            <a:noFill/>
          </a:ln>
        </p:spPr>
      </p:pic>
      <p:pic>
        <p:nvPicPr>
          <p:cNvPr id="1175" name="Google Shape;1175;p139"/>
          <p:cNvPicPr preferRelativeResize="0"/>
          <p:nvPr/>
        </p:nvPicPr>
        <p:blipFill>
          <a:blip r:embed="rId5">
            <a:alphaModFix/>
          </a:blip>
          <a:stretch>
            <a:fillRect/>
          </a:stretch>
        </p:blipFill>
        <p:spPr>
          <a:xfrm>
            <a:off x="4326100" y="2863475"/>
            <a:ext cx="420175" cy="420175"/>
          </a:xfrm>
          <a:prstGeom prst="rect">
            <a:avLst/>
          </a:prstGeom>
          <a:noFill/>
          <a:ln>
            <a:noFill/>
          </a:ln>
        </p:spPr>
      </p:pic>
      <p:pic>
        <p:nvPicPr>
          <p:cNvPr id="1176" name="Google Shape;1176;p139"/>
          <p:cNvPicPr preferRelativeResize="0"/>
          <p:nvPr/>
        </p:nvPicPr>
        <p:blipFill>
          <a:blip r:embed="rId6">
            <a:alphaModFix/>
          </a:blip>
          <a:stretch>
            <a:fillRect/>
          </a:stretch>
        </p:blipFill>
        <p:spPr>
          <a:xfrm>
            <a:off x="4326100" y="3483800"/>
            <a:ext cx="420175" cy="420175"/>
          </a:xfrm>
          <a:prstGeom prst="rect">
            <a:avLst/>
          </a:prstGeom>
          <a:noFill/>
          <a:ln>
            <a:noFill/>
          </a:ln>
        </p:spPr>
      </p:pic>
      <p:pic>
        <p:nvPicPr>
          <p:cNvPr id="1177" name="Google Shape;1177;p139"/>
          <p:cNvPicPr preferRelativeResize="0"/>
          <p:nvPr/>
        </p:nvPicPr>
        <p:blipFill>
          <a:blip r:embed="rId7">
            <a:alphaModFix/>
          </a:blip>
          <a:stretch>
            <a:fillRect/>
          </a:stretch>
        </p:blipFill>
        <p:spPr>
          <a:xfrm>
            <a:off x="4326100" y="4104125"/>
            <a:ext cx="420175" cy="4201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7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7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7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7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7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7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7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6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81"/>
        <p:cNvGrpSpPr/>
        <p:nvPr/>
      </p:nvGrpSpPr>
      <p:grpSpPr>
        <a:xfrm>
          <a:off x="0" y="0"/>
          <a:ext cx="0" cy="0"/>
          <a:chOff x="0" y="0"/>
          <a:chExt cx="0" cy="0"/>
        </a:xfrm>
      </p:grpSpPr>
      <p:sp>
        <p:nvSpPr>
          <p:cNvPr id="1182" name="Google Shape;1182;p140"/>
          <p:cNvSpPr/>
          <p:nvPr/>
        </p:nvSpPr>
        <p:spPr>
          <a:xfrm>
            <a:off x="331850" y="1937950"/>
            <a:ext cx="3550800" cy="2976900"/>
          </a:xfrm>
          <a:prstGeom prst="rect">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PrEP (Pre-Exposure Prophylaxis) is a pill that prevents someone from being infected by HIV. It can be taken </a:t>
            </a:r>
            <a:r>
              <a:rPr lang="en" sz="1800">
                <a:solidFill>
                  <a:srgbClr val="3C01D0"/>
                </a:solidFill>
                <a:latin typeface="Lexend"/>
                <a:ea typeface="Lexend"/>
                <a:cs typeface="Lexend"/>
                <a:sym typeface="Lexend"/>
              </a:rPr>
              <a:t>before </a:t>
            </a:r>
            <a:r>
              <a:rPr lang="en" sz="1800">
                <a:solidFill>
                  <a:srgbClr val="010D56"/>
                </a:solidFill>
                <a:latin typeface="Lexend"/>
                <a:ea typeface="Lexend"/>
                <a:cs typeface="Lexend"/>
                <a:sym typeface="Lexend"/>
              </a:rPr>
              <a:t>someone thinks they might have sexual contact with someone else who has HIV.</a:t>
            </a:r>
            <a:endParaRPr sz="1800">
              <a:solidFill>
                <a:srgbClr val="010D56"/>
              </a:solidFill>
              <a:latin typeface="Lexend"/>
              <a:ea typeface="Lexend"/>
              <a:cs typeface="Lexend"/>
              <a:sym typeface="Lexend"/>
            </a:endParaRPr>
          </a:p>
        </p:txBody>
      </p:sp>
      <p:sp>
        <p:nvSpPr>
          <p:cNvPr id="1183" name="Google Shape;1183;p140"/>
          <p:cNvSpPr txBox="1">
            <a:spLocks noGrp="1"/>
          </p:cNvSpPr>
          <p:nvPr>
            <p:ph type="sldNum" idx="12"/>
          </p:nvPr>
        </p:nvSpPr>
        <p:spPr>
          <a:xfrm>
            <a:off x="8831875" y="481562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30</a:t>
            </a:fld>
            <a:endParaRPr/>
          </a:p>
        </p:txBody>
      </p:sp>
      <p:sp>
        <p:nvSpPr>
          <p:cNvPr id="1184" name="Google Shape;1184;p140"/>
          <p:cNvSpPr txBox="1">
            <a:spLocks noGrp="1"/>
          </p:cNvSpPr>
          <p:nvPr>
            <p:ph type="title"/>
          </p:nvPr>
        </p:nvSpPr>
        <p:spPr>
          <a:xfrm>
            <a:off x="311700" y="233750"/>
            <a:ext cx="64359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HIV and AIDs</a:t>
            </a:r>
            <a:endParaRPr/>
          </a:p>
        </p:txBody>
      </p:sp>
      <p:sp>
        <p:nvSpPr>
          <p:cNvPr id="1185" name="Google Shape;1185;p140"/>
          <p:cNvSpPr txBox="1"/>
          <p:nvPr/>
        </p:nvSpPr>
        <p:spPr>
          <a:xfrm>
            <a:off x="308550" y="789775"/>
            <a:ext cx="8526900" cy="9624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HIV is a deadly virus, that kills hundreds of thousands of people across the world each year. However, there is now an effective treatment, available for free in the UK:</a:t>
            </a:r>
            <a:endParaRPr sz="1800">
              <a:solidFill>
                <a:srgbClr val="010D56"/>
              </a:solidFill>
              <a:latin typeface="Lexend"/>
              <a:ea typeface="Lexend"/>
              <a:cs typeface="Lexend"/>
              <a:sym typeface="Lexend"/>
            </a:endParaRPr>
          </a:p>
        </p:txBody>
      </p:sp>
      <p:pic>
        <p:nvPicPr>
          <p:cNvPr id="1186" name="Google Shape;1186;p140" title="Screenshot 2026-02-26 at 13.09.48.png"/>
          <p:cNvPicPr preferRelativeResize="0"/>
          <p:nvPr/>
        </p:nvPicPr>
        <p:blipFill>
          <a:blip r:embed="rId3">
            <a:alphaModFix/>
          </a:blip>
          <a:stretch>
            <a:fillRect/>
          </a:stretch>
        </p:blipFill>
        <p:spPr>
          <a:xfrm>
            <a:off x="3459732" y="4158025"/>
            <a:ext cx="635300" cy="816575"/>
          </a:xfrm>
          <a:prstGeom prst="rect">
            <a:avLst/>
          </a:prstGeom>
          <a:noFill/>
          <a:ln>
            <a:noFill/>
          </a:ln>
          <a:effectLst>
            <a:outerShdw blurRad="57150" dist="19050" dir="5400000" algn="bl" rotWithShape="0">
              <a:srgbClr val="000000">
                <a:alpha val="50000"/>
              </a:srgbClr>
            </a:outerShdw>
          </a:effectLst>
        </p:spPr>
      </p:pic>
      <p:sp>
        <p:nvSpPr>
          <p:cNvPr id="1187" name="Google Shape;1187;p140"/>
          <p:cNvSpPr/>
          <p:nvPr/>
        </p:nvSpPr>
        <p:spPr>
          <a:xfrm>
            <a:off x="4910975" y="1937950"/>
            <a:ext cx="3550800" cy="2976900"/>
          </a:xfrm>
          <a:prstGeom prst="rect">
            <a:avLst/>
          </a:prstGeom>
          <a:solidFill>
            <a:srgbClr val="FFEDE5"/>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PeP (Post-Exposure Prophylaxis) is a pill that prevents someone from being infected by HIV. It can be taken </a:t>
            </a:r>
            <a:r>
              <a:rPr lang="en" sz="1800">
                <a:solidFill>
                  <a:srgbClr val="3C01D0"/>
                </a:solidFill>
                <a:latin typeface="Lexend"/>
                <a:ea typeface="Lexend"/>
                <a:cs typeface="Lexend"/>
                <a:sym typeface="Lexend"/>
              </a:rPr>
              <a:t>after</a:t>
            </a:r>
            <a:r>
              <a:rPr lang="en" sz="1800">
                <a:solidFill>
                  <a:srgbClr val="010D56"/>
                </a:solidFill>
                <a:latin typeface="Lexend"/>
                <a:ea typeface="Lexend"/>
                <a:cs typeface="Lexend"/>
                <a:sym typeface="Lexend"/>
              </a:rPr>
              <a:t> sexual contact with someone who may have HIV.</a:t>
            </a:r>
            <a:endParaRPr sz="1800">
              <a:solidFill>
                <a:srgbClr val="010D56"/>
              </a:solidFill>
              <a:latin typeface="Lexend"/>
              <a:ea typeface="Lexend"/>
              <a:cs typeface="Lexend"/>
              <a:sym typeface="Lexend"/>
            </a:endParaRPr>
          </a:p>
        </p:txBody>
      </p:sp>
      <p:pic>
        <p:nvPicPr>
          <p:cNvPr id="1188" name="Google Shape;1188;p140" title="Screenshot 2026-02-26 at 13.12.19.png"/>
          <p:cNvPicPr preferRelativeResize="0"/>
          <p:nvPr/>
        </p:nvPicPr>
        <p:blipFill>
          <a:blip r:embed="rId4">
            <a:alphaModFix/>
          </a:blip>
          <a:stretch>
            <a:fillRect/>
          </a:stretch>
        </p:blipFill>
        <p:spPr>
          <a:xfrm>
            <a:off x="7619025" y="4188952"/>
            <a:ext cx="842750" cy="7259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8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8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8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92"/>
        <p:cNvGrpSpPr/>
        <p:nvPr/>
      </p:nvGrpSpPr>
      <p:grpSpPr>
        <a:xfrm>
          <a:off x="0" y="0"/>
          <a:ext cx="0" cy="0"/>
          <a:chOff x="0" y="0"/>
          <a:chExt cx="0" cy="0"/>
        </a:xfrm>
      </p:grpSpPr>
      <p:sp>
        <p:nvSpPr>
          <p:cNvPr id="1193" name="Google Shape;1193;p141"/>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31</a:t>
            </a:fld>
            <a:endParaRPr/>
          </a:p>
        </p:txBody>
      </p:sp>
      <p:sp>
        <p:nvSpPr>
          <p:cNvPr id="1194" name="Google Shape;1194;p141"/>
          <p:cNvSpPr txBox="1">
            <a:spLocks noGrp="1"/>
          </p:cNvSpPr>
          <p:nvPr>
            <p:ph type="title"/>
          </p:nvPr>
        </p:nvSpPr>
        <p:spPr>
          <a:xfrm>
            <a:off x="311700" y="233750"/>
            <a:ext cx="7550400" cy="456600"/>
          </a:xfrm>
          <a:prstGeom prst="rect">
            <a:avLst/>
          </a:prstGeom>
        </p:spPr>
        <p:txBody>
          <a:bodyPr spcFirstLastPara="1" wrap="square" lIns="0" tIns="0" rIns="0" bIns="0" anchor="t" anchorCtr="0">
            <a:noAutofit/>
          </a:bodyPr>
          <a:lstStyle/>
          <a:p>
            <a:pPr marL="0" lvl="0" indent="0" algn="l" rtl="0">
              <a:spcBef>
                <a:spcPts val="0"/>
              </a:spcBef>
              <a:spcAft>
                <a:spcPts val="0"/>
              </a:spcAft>
              <a:buClr>
                <a:schemeClr val="dk1"/>
              </a:buClr>
              <a:buSzPts val="1100"/>
              <a:buFont typeface="Arial"/>
              <a:buNone/>
            </a:pPr>
            <a:r>
              <a:rPr lang="en"/>
              <a:t>Activity </a:t>
            </a:r>
            <a:endParaRPr/>
          </a:p>
        </p:txBody>
      </p:sp>
      <p:sp>
        <p:nvSpPr>
          <p:cNvPr id="1195" name="Google Shape;1195;p141"/>
          <p:cNvSpPr txBox="1"/>
          <p:nvPr/>
        </p:nvSpPr>
        <p:spPr>
          <a:xfrm>
            <a:off x="7768075" y="188225"/>
            <a:ext cx="262500" cy="461700"/>
          </a:xfrm>
          <a:prstGeom prst="rect">
            <a:avLst/>
          </a:prstGeom>
          <a:noFill/>
          <a:ln>
            <a:noFill/>
          </a:ln>
        </p:spPr>
        <p:txBody>
          <a:bodyPr spcFirstLastPara="1" wrap="square" lIns="0" tIns="0" rIns="0" bIns="0" anchor="ctr" anchorCtr="0">
            <a:noAutofit/>
          </a:bodyPr>
          <a:lstStyle/>
          <a:p>
            <a:pPr marL="0" lvl="0" indent="0" algn="l" rtl="0">
              <a:lnSpc>
                <a:spcPct val="150000"/>
              </a:lnSpc>
              <a:spcBef>
                <a:spcPts val="0"/>
              </a:spcBef>
              <a:spcAft>
                <a:spcPts val="2000"/>
              </a:spcAft>
              <a:buNone/>
            </a:pPr>
            <a:r>
              <a:rPr lang="en" sz="2400" b="1">
                <a:solidFill>
                  <a:srgbClr val="010D56"/>
                </a:solidFill>
                <a:latin typeface="Lexend"/>
                <a:ea typeface="Lexend"/>
                <a:cs typeface="Lexend"/>
                <a:sym typeface="Lexend"/>
              </a:rPr>
              <a:t>3</a:t>
            </a:r>
            <a:endParaRPr sz="2400" b="1">
              <a:solidFill>
                <a:srgbClr val="010D56"/>
              </a:solidFill>
              <a:latin typeface="Lexend"/>
              <a:ea typeface="Lexend"/>
              <a:cs typeface="Lexend"/>
              <a:sym typeface="Lexend"/>
            </a:endParaRPr>
          </a:p>
        </p:txBody>
      </p:sp>
      <p:pic>
        <p:nvPicPr>
          <p:cNvPr id="1196" name="Google Shape;1196;p141"/>
          <p:cNvPicPr preferRelativeResize="0"/>
          <p:nvPr/>
        </p:nvPicPr>
        <p:blipFill>
          <a:blip r:embed="rId3">
            <a:alphaModFix/>
          </a:blip>
          <a:stretch>
            <a:fillRect/>
          </a:stretch>
        </p:blipFill>
        <p:spPr>
          <a:xfrm>
            <a:off x="7459338" y="264700"/>
            <a:ext cx="308725" cy="308725"/>
          </a:xfrm>
          <a:prstGeom prst="rect">
            <a:avLst/>
          </a:prstGeom>
          <a:noFill/>
          <a:ln>
            <a:noFill/>
          </a:ln>
        </p:spPr>
      </p:pic>
      <p:sp>
        <p:nvSpPr>
          <p:cNvPr id="1197" name="Google Shape;1197;p141"/>
          <p:cNvSpPr txBox="1"/>
          <p:nvPr/>
        </p:nvSpPr>
        <p:spPr>
          <a:xfrm>
            <a:off x="305300" y="889325"/>
            <a:ext cx="8526900" cy="643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Lexend"/>
                <a:ea typeface="Lexend"/>
                <a:cs typeface="Lexend"/>
                <a:sym typeface="Lexend"/>
              </a:rPr>
              <a:t>Create an awareness campaign poster on one element of today’s lesson.</a:t>
            </a:r>
            <a:endParaRPr sz="1800">
              <a:solidFill>
                <a:srgbClr val="010D54"/>
              </a:solidFill>
              <a:latin typeface="Lexend"/>
              <a:ea typeface="Lexend"/>
              <a:cs typeface="Lexend"/>
              <a:sym typeface="Lexend"/>
            </a:endParaRPr>
          </a:p>
        </p:txBody>
      </p:sp>
      <p:sp>
        <p:nvSpPr>
          <p:cNvPr id="1198" name="Google Shape;1198;p141"/>
          <p:cNvSpPr/>
          <p:nvPr/>
        </p:nvSpPr>
        <p:spPr>
          <a:xfrm>
            <a:off x="311700" y="1732100"/>
            <a:ext cx="3464700" cy="3053100"/>
          </a:xfrm>
          <a:prstGeom prst="rect">
            <a:avLst/>
          </a:prstGeom>
          <a:solidFill>
            <a:srgbClr val="FFFFFF"/>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endParaRPr sz="2200">
              <a:solidFill>
                <a:srgbClr val="010D54"/>
              </a:solidFill>
              <a:latin typeface="Lexend"/>
              <a:ea typeface="Lexend"/>
              <a:cs typeface="Lexend"/>
              <a:sym typeface="Lexend"/>
            </a:endParaRPr>
          </a:p>
          <a:p>
            <a:pPr marL="457200" lvl="0" indent="-342900" algn="l" rtl="0">
              <a:lnSpc>
                <a:spcPct val="120000"/>
              </a:lnSpc>
              <a:spcBef>
                <a:spcPts val="1000"/>
              </a:spcBef>
              <a:spcAft>
                <a:spcPts val="0"/>
              </a:spcAft>
              <a:buClr>
                <a:srgbClr val="010D54"/>
              </a:buClr>
              <a:buSzPts val="1800"/>
              <a:buFont typeface="Lexend"/>
              <a:buChar char="●"/>
            </a:pPr>
            <a:r>
              <a:rPr lang="en" sz="1800" b="1">
                <a:solidFill>
                  <a:srgbClr val="010D54"/>
                </a:solidFill>
                <a:latin typeface="Lexend"/>
                <a:ea typeface="Lexend"/>
                <a:cs typeface="Lexend"/>
                <a:sym typeface="Lexend"/>
              </a:rPr>
              <a:t>contraception</a:t>
            </a:r>
            <a:endParaRPr sz="1800" b="1">
              <a:solidFill>
                <a:srgbClr val="010D54"/>
              </a:solidFill>
              <a:latin typeface="Lexend"/>
              <a:ea typeface="Lexend"/>
              <a:cs typeface="Lexend"/>
              <a:sym typeface="Lexend"/>
            </a:endParaRPr>
          </a:p>
          <a:p>
            <a:pPr marL="457200" lvl="0" indent="-342900" algn="l" rtl="0">
              <a:lnSpc>
                <a:spcPct val="120000"/>
              </a:lnSpc>
              <a:spcBef>
                <a:spcPts val="1000"/>
              </a:spcBef>
              <a:spcAft>
                <a:spcPts val="0"/>
              </a:spcAft>
              <a:buClr>
                <a:srgbClr val="010D54"/>
              </a:buClr>
              <a:buSzPts val="1800"/>
              <a:buFont typeface="Lexend"/>
              <a:buChar char="●"/>
            </a:pPr>
            <a:r>
              <a:rPr lang="en" sz="1800" b="1">
                <a:solidFill>
                  <a:srgbClr val="010D54"/>
                </a:solidFill>
                <a:latin typeface="Lexend"/>
                <a:ea typeface="Lexend"/>
                <a:cs typeface="Lexend"/>
                <a:sym typeface="Lexend"/>
              </a:rPr>
              <a:t>testing</a:t>
            </a:r>
            <a:endParaRPr sz="1800" b="1">
              <a:solidFill>
                <a:srgbClr val="010D54"/>
              </a:solidFill>
              <a:latin typeface="Lexend"/>
              <a:ea typeface="Lexend"/>
              <a:cs typeface="Lexend"/>
              <a:sym typeface="Lexend"/>
            </a:endParaRPr>
          </a:p>
          <a:p>
            <a:pPr marL="457200" lvl="0" indent="-342900" algn="l" rtl="0">
              <a:lnSpc>
                <a:spcPct val="120000"/>
              </a:lnSpc>
              <a:spcBef>
                <a:spcPts val="1000"/>
              </a:spcBef>
              <a:spcAft>
                <a:spcPts val="0"/>
              </a:spcAft>
              <a:buClr>
                <a:srgbClr val="010D54"/>
              </a:buClr>
              <a:buSzPts val="1800"/>
              <a:buFont typeface="Lexend"/>
              <a:buChar char="●"/>
            </a:pPr>
            <a:r>
              <a:rPr lang="en" sz="1800" b="1">
                <a:solidFill>
                  <a:srgbClr val="010D54"/>
                </a:solidFill>
                <a:latin typeface="Lexend"/>
                <a:ea typeface="Lexend"/>
                <a:cs typeface="Lexend"/>
                <a:sym typeface="Lexend"/>
              </a:rPr>
              <a:t>communication</a:t>
            </a:r>
            <a:endParaRPr sz="1800">
              <a:solidFill>
                <a:srgbClr val="010D54"/>
              </a:solidFill>
              <a:latin typeface="Lexend"/>
              <a:ea typeface="Lexend"/>
              <a:cs typeface="Lexend"/>
              <a:sym typeface="Lexend"/>
            </a:endParaRPr>
          </a:p>
          <a:p>
            <a:pPr marL="457200" lvl="0" indent="-342900" algn="l" rtl="0">
              <a:lnSpc>
                <a:spcPct val="120000"/>
              </a:lnSpc>
              <a:spcBef>
                <a:spcPts val="1000"/>
              </a:spcBef>
              <a:spcAft>
                <a:spcPts val="0"/>
              </a:spcAft>
              <a:buClr>
                <a:srgbClr val="010D54"/>
              </a:buClr>
              <a:buSzPts val="1800"/>
              <a:buFont typeface="Lexend"/>
              <a:buChar char="●"/>
            </a:pPr>
            <a:r>
              <a:rPr lang="en" sz="1800">
                <a:solidFill>
                  <a:srgbClr val="010D54"/>
                </a:solidFill>
                <a:latin typeface="Lexend"/>
                <a:ea typeface="Lexend"/>
                <a:cs typeface="Lexend"/>
                <a:sym typeface="Lexend"/>
              </a:rPr>
              <a:t>treatment</a:t>
            </a:r>
            <a:endParaRPr sz="1800">
              <a:solidFill>
                <a:srgbClr val="010D54"/>
              </a:solidFill>
              <a:latin typeface="Lexend"/>
              <a:ea typeface="Lexend"/>
              <a:cs typeface="Lexend"/>
              <a:sym typeface="Lexend"/>
            </a:endParaRPr>
          </a:p>
          <a:p>
            <a:pPr marL="457200" lvl="0" indent="-342900" algn="l" rtl="0">
              <a:lnSpc>
                <a:spcPct val="120000"/>
              </a:lnSpc>
              <a:spcBef>
                <a:spcPts val="1000"/>
              </a:spcBef>
              <a:spcAft>
                <a:spcPts val="1000"/>
              </a:spcAft>
              <a:buClr>
                <a:srgbClr val="010D54"/>
              </a:buClr>
              <a:buSzPts val="1800"/>
              <a:buFont typeface="Lexend"/>
              <a:buChar char="●"/>
            </a:pPr>
            <a:r>
              <a:rPr lang="en" sz="1800">
                <a:solidFill>
                  <a:srgbClr val="010D54"/>
                </a:solidFill>
                <a:latin typeface="Lexend"/>
                <a:ea typeface="Lexend"/>
                <a:cs typeface="Lexend"/>
                <a:sym typeface="Lexend"/>
              </a:rPr>
              <a:t>where to get support</a:t>
            </a:r>
            <a:endParaRPr sz="1800">
              <a:solidFill>
                <a:srgbClr val="010D54"/>
              </a:solidFill>
              <a:latin typeface="Lexend"/>
              <a:ea typeface="Lexend"/>
              <a:cs typeface="Lexend"/>
              <a:sym typeface="Lexend"/>
            </a:endParaRPr>
          </a:p>
        </p:txBody>
      </p:sp>
      <p:pic>
        <p:nvPicPr>
          <p:cNvPr id="1199" name="Google Shape;1199;p141" descr="&lt;svg xmlns=&quot;http://www.w3.org/2000/svg&quot; height=&quot;48px&quot; viewBox=&quot;0 -960 960 960&quot; width=&quot;48px&quot; fill=&quot;#010D54&quot;&gt;&lt;path d=&quot;M450-110v-58q0-12.75 8.68-21.38 8.67-8.62 21.5-8.62 12.82 0 21.32 8.62 8.5 8.63 8.5 21.38v58q0 12.75-8.68 21.37-8.67 8.63-21.5 8.63-12.82 0-21.32-8.63Q450-97.25 450-110ZM110-510h58q12.75 0 21.38 8.68 8.62 8.67 8.62 21.5 0 12.82-8.62 21.32-8.63 8.5-21.38 8.5h-58q-12.75 0-21.37-8.68-8.63-8.67-8.63-21.5 0-12.82 8.63-21.32Q97.25-510 110-510Zm682 0h58q12.75 0 21.38 8.68 8.62 8.67 8.62 21.5 0 12.82-8.62 21.32-8.63 8.5-21.38 8.5h-58q-12.75 0-21.37-8.68-8.63-8.67-8.63-21.5 0-12.82 8.63-21.32 8.62-8.5 21.37-8.5Zm-74 310-40-39q-9-9-8.5-21t9.5-21q9-9 21.5-9t21.5 9l39 39q9 9 9 21t-9 21q-9 9-21.5 9t-21.5-9Zm-518-43 39-39q9-9 21-8.5t21 9.5q9 9 9 21.5t-9 21.5l-39 39q-9 9-21 8.5t-21-9.5q-9-9-9-21.5t9-21.5Zm280-55q-75 0-128.5-53.5T298-480q0-49 21-88t59-64v-148q0-24.75 17.63-42.38Q413.25-840 438-840h84q24.75 0 42.38 17.62Q582-804.75 582-780v148q38 25 59 64t21 88q0 75-53.5 128.5T480-298Zm-42-355q10.5-3 21-4.5t21-1.5q10.5 0 21 1.5t21 4.5v-127h-84v127Zm42.12 295q50.88 0 86.38-35.62 35.5-35.62 35.5-86.5t-35.62-86.38q-35.62-35.5-86.5-35.5t-86.38 35.62q-35.5 35.62-35.5 86.5t35.62 86.38q35.62 35.5 86.5 35.5ZM480-480Z&quot;/&gt;&lt;/svg&gt;"/>
          <p:cNvPicPr preferRelativeResize="0"/>
          <p:nvPr/>
        </p:nvPicPr>
        <p:blipFill>
          <a:blip r:embed="rId4">
            <a:alphaModFix/>
          </a:blip>
          <a:stretch>
            <a:fillRect/>
          </a:stretch>
        </p:blipFill>
        <p:spPr>
          <a:xfrm rot="10800000">
            <a:off x="355400" y="1786200"/>
            <a:ext cx="461275" cy="461275"/>
          </a:xfrm>
          <a:prstGeom prst="rect">
            <a:avLst/>
          </a:prstGeom>
          <a:noFill/>
          <a:ln>
            <a:noFill/>
          </a:ln>
        </p:spPr>
      </p:pic>
      <p:sp>
        <p:nvSpPr>
          <p:cNvPr id="1200" name="Google Shape;1200;p141"/>
          <p:cNvSpPr/>
          <p:nvPr/>
        </p:nvSpPr>
        <p:spPr>
          <a:xfrm>
            <a:off x="3909050" y="1725550"/>
            <a:ext cx="4923300" cy="3053100"/>
          </a:xfrm>
          <a:prstGeom prst="rect">
            <a:avLst/>
          </a:prstGeom>
          <a:solidFill>
            <a:srgbClr val="DFE9D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Each poster should contain:</a:t>
            </a:r>
            <a:endParaRPr sz="1800">
              <a:solidFill>
                <a:srgbClr val="010D56"/>
              </a:solidFill>
              <a:latin typeface="Lexend"/>
              <a:ea typeface="Lexend"/>
              <a:cs typeface="Lexend"/>
              <a:sym typeface="Lexend"/>
            </a:endParaRPr>
          </a:p>
          <a:p>
            <a:pPr marL="0" lvl="0" indent="0" algn="l" rtl="0">
              <a:lnSpc>
                <a:spcPct val="120000"/>
              </a:lnSpc>
              <a:spcBef>
                <a:spcPts val="0"/>
              </a:spcBef>
              <a:spcAft>
                <a:spcPts val="0"/>
              </a:spcAft>
              <a:buNone/>
            </a:pPr>
            <a:endParaRPr sz="1800">
              <a:solidFill>
                <a:srgbClr val="010D56"/>
              </a:solidFill>
              <a:latin typeface="Lexend"/>
              <a:ea typeface="Lexend"/>
              <a:cs typeface="Lexend"/>
              <a:sym typeface="Lexend"/>
            </a:endParaRPr>
          </a:p>
          <a:p>
            <a:pPr marL="457200" lvl="0" indent="-342900" algn="l" rtl="0">
              <a:lnSpc>
                <a:spcPct val="120000"/>
              </a:lnSpc>
              <a:spcBef>
                <a:spcPts val="0"/>
              </a:spcBef>
              <a:spcAft>
                <a:spcPts val="0"/>
              </a:spcAft>
              <a:buClr>
                <a:srgbClr val="010D56"/>
              </a:buClr>
              <a:buSzPts val="1800"/>
              <a:buFont typeface="Lexend"/>
              <a:buChar char="●"/>
            </a:pPr>
            <a:r>
              <a:rPr lang="en" sz="1800">
                <a:solidFill>
                  <a:srgbClr val="010D56"/>
                </a:solidFill>
                <a:latin typeface="Lexend"/>
                <a:ea typeface="Lexend"/>
                <a:cs typeface="Lexend"/>
                <a:sym typeface="Lexend"/>
              </a:rPr>
              <a:t>some key facts on the area you chose</a:t>
            </a:r>
            <a:endParaRPr sz="1800">
              <a:solidFill>
                <a:srgbClr val="010D56"/>
              </a:solidFill>
              <a:latin typeface="Lexend"/>
              <a:ea typeface="Lexend"/>
              <a:cs typeface="Lexend"/>
              <a:sym typeface="Lexend"/>
            </a:endParaRPr>
          </a:p>
          <a:p>
            <a:pPr marL="457200" lvl="0" indent="-342900" algn="l" rtl="0">
              <a:lnSpc>
                <a:spcPct val="120000"/>
              </a:lnSpc>
              <a:spcBef>
                <a:spcPts val="0"/>
              </a:spcBef>
              <a:spcAft>
                <a:spcPts val="0"/>
              </a:spcAft>
              <a:buClr>
                <a:srgbClr val="010D56"/>
              </a:buClr>
              <a:buSzPts val="1800"/>
              <a:buFont typeface="Lexend"/>
              <a:buChar char="●"/>
            </a:pPr>
            <a:r>
              <a:rPr lang="en" sz="1800">
                <a:solidFill>
                  <a:srgbClr val="010D56"/>
                </a:solidFill>
                <a:latin typeface="Lexend"/>
                <a:ea typeface="Lexend"/>
                <a:cs typeface="Lexend"/>
                <a:sym typeface="Lexend"/>
              </a:rPr>
              <a:t>importance of </a:t>
            </a:r>
            <a:r>
              <a:rPr lang="en" sz="1800" b="1">
                <a:solidFill>
                  <a:srgbClr val="010D56"/>
                </a:solidFill>
                <a:latin typeface="Lexend"/>
                <a:ea typeface="Lexend"/>
                <a:cs typeface="Lexend"/>
                <a:sym typeface="Lexend"/>
              </a:rPr>
              <a:t>STI</a:t>
            </a:r>
            <a:r>
              <a:rPr lang="en" sz="1800">
                <a:solidFill>
                  <a:srgbClr val="010D56"/>
                </a:solidFill>
                <a:latin typeface="Lexend"/>
                <a:ea typeface="Lexend"/>
                <a:cs typeface="Lexend"/>
                <a:sym typeface="Lexend"/>
              </a:rPr>
              <a:t> prevention</a:t>
            </a:r>
            <a:endParaRPr sz="1800">
              <a:solidFill>
                <a:srgbClr val="010D56"/>
              </a:solidFill>
              <a:latin typeface="Lexend"/>
              <a:ea typeface="Lexend"/>
              <a:cs typeface="Lexend"/>
              <a:sym typeface="Lexend"/>
            </a:endParaRPr>
          </a:p>
          <a:p>
            <a:pPr marL="457200" lvl="0" indent="-342900" algn="l" rtl="0">
              <a:lnSpc>
                <a:spcPct val="120000"/>
              </a:lnSpc>
              <a:spcBef>
                <a:spcPts val="0"/>
              </a:spcBef>
              <a:spcAft>
                <a:spcPts val="0"/>
              </a:spcAft>
              <a:buClr>
                <a:srgbClr val="010D56"/>
              </a:buClr>
              <a:buSzPts val="1800"/>
              <a:buFont typeface="Lexend"/>
              <a:buChar char="●"/>
            </a:pPr>
            <a:r>
              <a:rPr lang="en" sz="1800">
                <a:solidFill>
                  <a:srgbClr val="010D56"/>
                </a:solidFill>
                <a:latin typeface="Lexend"/>
                <a:ea typeface="Lexend"/>
                <a:cs typeface="Lexend"/>
                <a:sym typeface="Lexend"/>
              </a:rPr>
              <a:t>a positive, supportive message to help people overcome fear, shame or worry</a:t>
            </a:r>
            <a:endParaRPr sz="1800">
              <a:solidFill>
                <a:srgbClr val="010D56"/>
              </a:solidFill>
              <a:latin typeface="Lexend"/>
              <a:ea typeface="Lexend"/>
              <a:cs typeface="Lexend"/>
              <a:sym typeface="Lexend"/>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4"/>
        <p:cNvGrpSpPr/>
        <p:nvPr/>
      </p:nvGrpSpPr>
      <p:grpSpPr>
        <a:xfrm>
          <a:off x="0" y="0"/>
          <a:ext cx="0" cy="0"/>
          <a:chOff x="0" y="0"/>
          <a:chExt cx="0" cy="0"/>
        </a:xfrm>
      </p:grpSpPr>
      <p:pic>
        <p:nvPicPr>
          <p:cNvPr id="1205" name="Google Shape;1205;p142"/>
          <p:cNvPicPr preferRelativeResize="0"/>
          <p:nvPr/>
        </p:nvPicPr>
        <p:blipFill>
          <a:blip r:embed="rId3">
            <a:alphaModFix/>
          </a:blip>
          <a:stretch>
            <a:fillRect/>
          </a:stretch>
        </p:blipFill>
        <p:spPr>
          <a:xfrm>
            <a:off x="298746" y="1907263"/>
            <a:ext cx="3655000" cy="2184325"/>
          </a:xfrm>
          <a:prstGeom prst="rect">
            <a:avLst/>
          </a:prstGeom>
          <a:noFill/>
          <a:ln w="28575" cap="flat" cmpd="sng">
            <a:solidFill>
              <a:srgbClr val="010D54"/>
            </a:solidFill>
            <a:prstDash val="solid"/>
            <a:round/>
            <a:headEnd type="none" w="sm" len="sm"/>
            <a:tailEnd type="none" w="sm" len="sm"/>
          </a:ln>
        </p:spPr>
      </p:pic>
      <p:sp>
        <p:nvSpPr>
          <p:cNvPr id="1206" name="Google Shape;1206;p142"/>
          <p:cNvSpPr txBox="1">
            <a:spLocks noGrp="1"/>
          </p:cNvSpPr>
          <p:nvPr>
            <p:ph type="title"/>
          </p:nvPr>
        </p:nvSpPr>
        <p:spPr>
          <a:xfrm>
            <a:off x="311700" y="274725"/>
            <a:ext cx="7481400" cy="414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Video</a:t>
            </a:r>
            <a:endParaRPr/>
          </a:p>
        </p:txBody>
      </p:sp>
      <p:sp>
        <p:nvSpPr>
          <p:cNvPr id="1207" name="Google Shape;1207;p142"/>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32</a:t>
            </a:fld>
            <a:endParaRPr/>
          </a:p>
        </p:txBody>
      </p:sp>
      <p:pic>
        <p:nvPicPr>
          <p:cNvPr id="1208" name="Google Shape;1208;p142"/>
          <p:cNvPicPr preferRelativeResize="0"/>
          <p:nvPr/>
        </p:nvPicPr>
        <p:blipFill>
          <a:blip r:embed="rId4">
            <a:alphaModFix/>
          </a:blip>
          <a:stretch>
            <a:fillRect/>
          </a:stretch>
        </p:blipFill>
        <p:spPr>
          <a:xfrm>
            <a:off x="1573136" y="2282309"/>
            <a:ext cx="981744" cy="981744"/>
          </a:xfrm>
          <a:prstGeom prst="rect">
            <a:avLst/>
          </a:prstGeom>
          <a:noFill/>
          <a:ln>
            <a:noFill/>
          </a:ln>
        </p:spPr>
      </p:pic>
      <p:sp>
        <p:nvSpPr>
          <p:cNvPr id="1209" name="Google Shape;1209;p142"/>
          <p:cNvSpPr txBox="1"/>
          <p:nvPr/>
        </p:nvSpPr>
        <p:spPr>
          <a:xfrm>
            <a:off x="311700" y="4510775"/>
            <a:ext cx="8533500" cy="414600"/>
          </a:xfrm>
          <a:prstGeom prst="rect">
            <a:avLst/>
          </a:prstGeom>
          <a:noFill/>
          <a:ln>
            <a:noFill/>
          </a:ln>
        </p:spPr>
        <p:txBody>
          <a:bodyPr spcFirstLastPara="1" wrap="square" lIns="0" tIns="91425" rIns="91425" bIns="91425" anchor="t" anchorCtr="0">
            <a:noAutofit/>
          </a:bodyPr>
          <a:lstStyle/>
          <a:p>
            <a:pPr marL="0" lvl="0" indent="0" algn="l" rtl="0">
              <a:spcBef>
                <a:spcPts val="0"/>
              </a:spcBef>
              <a:spcAft>
                <a:spcPts val="0"/>
              </a:spcAft>
              <a:buNone/>
            </a:pPr>
            <a:r>
              <a:rPr lang="en" sz="1800">
                <a:solidFill>
                  <a:srgbClr val="010D56"/>
                </a:solidFill>
                <a:latin typeface="Lexend"/>
                <a:ea typeface="Lexend"/>
                <a:cs typeface="Lexend"/>
                <a:sym typeface="Lexend"/>
              </a:rPr>
              <a:t>Video link: </a:t>
            </a:r>
            <a:r>
              <a:rPr lang="en" sz="1800" u="sng">
                <a:solidFill>
                  <a:schemeClr val="hlink"/>
                </a:solidFill>
                <a:latin typeface="Lexend"/>
                <a:ea typeface="Lexend"/>
                <a:cs typeface="Lexend"/>
                <a:sym typeface="Lexend"/>
                <a:hlinkClick r:id="rId5"/>
              </a:rPr>
              <a:t>https://vimeo.com/741931993/e43a3d7235</a:t>
            </a:r>
            <a:endParaRPr sz="1800">
              <a:solidFill>
                <a:srgbClr val="3C01D0"/>
              </a:solidFill>
              <a:latin typeface="Lexend"/>
              <a:ea typeface="Lexend"/>
              <a:cs typeface="Lexend"/>
              <a:sym typeface="Lexend"/>
            </a:endParaRPr>
          </a:p>
        </p:txBody>
      </p:sp>
      <p:sp>
        <p:nvSpPr>
          <p:cNvPr id="1210" name="Google Shape;1210;p142"/>
          <p:cNvSpPr/>
          <p:nvPr/>
        </p:nvSpPr>
        <p:spPr>
          <a:xfrm>
            <a:off x="298750" y="803713"/>
            <a:ext cx="8533500" cy="916200"/>
          </a:xfrm>
          <a:prstGeom prst="round2DiagRect">
            <a:avLst>
              <a:gd name="adj1" fmla="val 50000"/>
              <a:gd name="adj2" fmla="val 0"/>
            </a:avLst>
          </a:prstGeom>
          <a:solidFill>
            <a:srgbClr val="DACCFD"/>
          </a:solidFill>
          <a:ln w="25950"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r>
              <a:rPr lang="en" sz="2000">
                <a:solidFill>
                  <a:srgbClr val="010D54"/>
                </a:solidFill>
                <a:latin typeface="Lexend"/>
                <a:ea typeface="Lexend"/>
                <a:cs typeface="Lexend"/>
                <a:sym typeface="Lexend"/>
              </a:rPr>
              <a:t>How can you talk with your partner about safe sex and </a:t>
            </a:r>
            <a:r>
              <a:rPr lang="en" sz="2000" b="1">
                <a:solidFill>
                  <a:srgbClr val="010D54"/>
                </a:solidFill>
                <a:latin typeface="Lexend"/>
                <a:ea typeface="Lexend"/>
                <a:cs typeface="Lexend"/>
                <a:sym typeface="Lexend"/>
              </a:rPr>
              <a:t>contraception</a:t>
            </a:r>
            <a:r>
              <a:rPr lang="en" sz="2000">
                <a:solidFill>
                  <a:srgbClr val="010D54"/>
                </a:solidFill>
                <a:latin typeface="Lexend"/>
                <a:ea typeface="Lexend"/>
                <a:cs typeface="Lexend"/>
                <a:sym typeface="Lexend"/>
              </a:rPr>
              <a:t>?</a:t>
            </a:r>
            <a:endParaRPr sz="2000">
              <a:solidFill>
                <a:srgbClr val="010D54"/>
              </a:solidFill>
              <a:latin typeface="Lexend"/>
              <a:ea typeface="Lexend"/>
              <a:cs typeface="Lexend"/>
              <a:sym typeface="Lexend"/>
            </a:endParaRPr>
          </a:p>
        </p:txBody>
      </p:sp>
      <p:pic>
        <p:nvPicPr>
          <p:cNvPr id="1211" name="Google Shape;1211;p142" title="fast-forward.png"/>
          <p:cNvPicPr preferRelativeResize="0"/>
          <p:nvPr/>
        </p:nvPicPr>
        <p:blipFill>
          <a:blip r:embed="rId6">
            <a:alphaModFix/>
          </a:blip>
          <a:stretch>
            <a:fillRect/>
          </a:stretch>
        </p:blipFill>
        <p:spPr>
          <a:xfrm>
            <a:off x="7172400" y="203211"/>
            <a:ext cx="425175" cy="425175"/>
          </a:xfrm>
          <a:prstGeom prst="rect">
            <a:avLst/>
          </a:prstGeom>
          <a:noFill/>
          <a:ln>
            <a:noFill/>
          </a:ln>
        </p:spPr>
      </p:pic>
      <p:sp>
        <p:nvSpPr>
          <p:cNvPr id="1212" name="Google Shape;1212;p142"/>
          <p:cNvSpPr/>
          <p:nvPr/>
        </p:nvSpPr>
        <p:spPr>
          <a:xfrm>
            <a:off x="3878700" y="2104175"/>
            <a:ext cx="4966500" cy="2406600"/>
          </a:xfrm>
          <a:prstGeom prst="roundRect">
            <a:avLst>
              <a:gd name="adj" fmla="val 0"/>
            </a:avLst>
          </a:prstGeom>
          <a:solidFill>
            <a:srgbClr val="FEFEBA"/>
          </a:solidFill>
          <a:ln w="28575" cap="flat" cmpd="sng">
            <a:solidFill>
              <a:srgbClr val="010D54"/>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20000"/>
              </a:lnSpc>
              <a:spcBef>
                <a:spcPts val="0"/>
              </a:spcBef>
              <a:spcAft>
                <a:spcPts val="0"/>
              </a:spcAft>
              <a:buClr>
                <a:srgbClr val="000000"/>
              </a:buClr>
              <a:buSzPts val="1100"/>
              <a:buFont typeface="Arial"/>
              <a:buNone/>
            </a:pPr>
            <a:r>
              <a:rPr lang="en" sz="2200">
                <a:solidFill>
                  <a:srgbClr val="010D54"/>
                </a:solidFill>
                <a:latin typeface="Lexend"/>
                <a:ea typeface="Lexend"/>
                <a:cs typeface="Lexend"/>
                <a:sym typeface="Lexend"/>
              </a:rPr>
              <a:t>	Listen out for</a:t>
            </a:r>
            <a:endParaRPr sz="2200">
              <a:solidFill>
                <a:srgbClr val="010D54"/>
              </a:solidFill>
              <a:latin typeface="Lexend"/>
              <a:ea typeface="Lexend"/>
              <a:cs typeface="Lexend"/>
              <a:sym typeface="Lexend"/>
            </a:endParaRPr>
          </a:p>
          <a:p>
            <a:pPr marL="457200" lvl="0" indent="-355600" algn="l" rtl="0">
              <a:lnSpc>
                <a:spcPct val="120000"/>
              </a:lnSpc>
              <a:spcBef>
                <a:spcPts val="1000"/>
              </a:spcBef>
              <a:spcAft>
                <a:spcPts val="0"/>
              </a:spcAft>
              <a:buClr>
                <a:srgbClr val="010D54"/>
              </a:buClr>
              <a:buSzPts val="2000"/>
              <a:buFont typeface="Lexend"/>
              <a:buChar char="●"/>
            </a:pPr>
            <a:r>
              <a:rPr lang="en" sz="2000">
                <a:solidFill>
                  <a:srgbClr val="010D54"/>
                </a:solidFill>
                <a:latin typeface="Lexend"/>
                <a:ea typeface="Lexend"/>
                <a:cs typeface="Lexend"/>
                <a:sym typeface="Lexend"/>
              </a:rPr>
              <a:t>feeling comfortable</a:t>
            </a:r>
            <a:endParaRPr sz="2000">
              <a:solidFill>
                <a:srgbClr val="010D54"/>
              </a:solidFill>
              <a:latin typeface="Lexend"/>
              <a:ea typeface="Lexend"/>
              <a:cs typeface="Lexend"/>
              <a:sym typeface="Lexend"/>
            </a:endParaRPr>
          </a:p>
          <a:p>
            <a:pPr marL="457200" lvl="0" indent="-355600" algn="l" rtl="0">
              <a:lnSpc>
                <a:spcPct val="120000"/>
              </a:lnSpc>
              <a:spcBef>
                <a:spcPts val="1000"/>
              </a:spcBef>
              <a:spcAft>
                <a:spcPts val="0"/>
              </a:spcAft>
              <a:buClr>
                <a:srgbClr val="010D54"/>
              </a:buClr>
              <a:buSzPts val="2000"/>
              <a:buFont typeface="Lexend"/>
              <a:buChar char="●"/>
            </a:pPr>
            <a:r>
              <a:rPr lang="en" sz="2000">
                <a:solidFill>
                  <a:srgbClr val="010D54"/>
                </a:solidFill>
                <a:latin typeface="Lexend"/>
                <a:ea typeface="Lexend"/>
                <a:cs typeface="Lexend"/>
                <a:sym typeface="Lexend"/>
              </a:rPr>
              <a:t>changes over time</a:t>
            </a:r>
            <a:endParaRPr sz="2000">
              <a:solidFill>
                <a:srgbClr val="010D54"/>
              </a:solidFill>
              <a:latin typeface="Lexend"/>
              <a:ea typeface="Lexend"/>
              <a:cs typeface="Lexend"/>
              <a:sym typeface="Lexend"/>
            </a:endParaRPr>
          </a:p>
          <a:p>
            <a:pPr marL="457200" lvl="0" indent="-355600" algn="l" rtl="0">
              <a:lnSpc>
                <a:spcPct val="120000"/>
              </a:lnSpc>
              <a:spcBef>
                <a:spcPts val="1000"/>
              </a:spcBef>
              <a:spcAft>
                <a:spcPts val="0"/>
              </a:spcAft>
              <a:buClr>
                <a:srgbClr val="010D54"/>
              </a:buClr>
              <a:buSzPts val="2000"/>
              <a:buFont typeface="Lexend"/>
              <a:buChar char="●"/>
            </a:pPr>
            <a:r>
              <a:rPr lang="en" sz="2000">
                <a:solidFill>
                  <a:srgbClr val="010D54"/>
                </a:solidFill>
                <a:latin typeface="Lexend"/>
                <a:ea typeface="Lexend"/>
                <a:cs typeface="Lexend"/>
                <a:sym typeface="Lexend"/>
              </a:rPr>
              <a:t>communicating with sexual partners</a:t>
            </a:r>
            <a:endParaRPr sz="2000">
              <a:solidFill>
                <a:srgbClr val="010D54"/>
              </a:solidFill>
              <a:latin typeface="Lexend"/>
              <a:ea typeface="Lexend"/>
              <a:cs typeface="Lexend"/>
              <a:sym typeface="Lexend"/>
            </a:endParaRPr>
          </a:p>
          <a:p>
            <a:pPr marL="0" lvl="0" indent="0" algn="l" rtl="0">
              <a:lnSpc>
                <a:spcPct val="120000"/>
              </a:lnSpc>
              <a:spcBef>
                <a:spcPts val="1000"/>
              </a:spcBef>
              <a:spcAft>
                <a:spcPts val="1000"/>
              </a:spcAft>
              <a:buNone/>
            </a:pPr>
            <a:endParaRPr sz="2000">
              <a:solidFill>
                <a:srgbClr val="010D54"/>
              </a:solidFill>
              <a:latin typeface="Lexend"/>
              <a:ea typeface="Lexend"/>
              <a:cs typeface="Lexend"/>
              <a:sym typeface="Lexend"/>
            </a:endParaRPr>
          </a:p>
        </p:txBody>
      </p:sp>
      <p:pic>
        <p:nvPicPr>
          <p:cNvPr id="1213" name="Google Shape;1213;p142" descr="&lt;svg xmlns=&quot;http://www.w3.org/2000/svg&quot; height=&quot;48px&quot; viewBox=&quot;0 -960 960 960&quot; width=&quot;48px&quot; fill=&quot;#010D54&quot;&gt;&lt;path d=&quot;M780-608q0 66-21 127.5T697-368q-8 11-8.5 24t9.5 22q10 9 23.5 7t21.5-13q47-60 72-131t25-149q0-77-24-149t-72-131q-8-11-22-12.5t-24 7.5q-10 8-9 21t9 23q42 51 62 113t20 128Zm-382 97q39 0 66-27t27-66q0-39-27-67t-66-28q-39 0-67 28t-28 67q0 39 28 66t67 27ZM181-224q0-13-8.5-21.5T151-254q-13 0-21.5 8.5T121-224q4 60 47.5 101.5T272-81q57 0 99-31t62-82q20-51 39.5-79.5T546-345q66-53 95-113t29-146q0-120-76-196.5T398-877q-118 0-196 73.5T120-616q0 13 8.5 21.5T150-586q13 0 21.5-8.5T180-616q4-88 65-144.5T398-817q90 0 151 61.5T610-604q0 72-28 124.5T489-378q-39 29-62.5 63T382-231q-17 42-44.5 66T272-141q-35 0-61-24t-30-59Z&quot;/&gt;&lt;/svg&gt;"/>
          <p:cNvPicPr preferRelativeResize="0"/>
          <p:nvPr/>
        </p:nvPicPr>
        <p:blipFill>
          <a:blip r:embed="rId7">
            <a:alphaModFix/>
          </a:blip>
          <a:stretch>
            <a:fillRect/>
          </a:stretch>
        </p:blipFill>
        <p:spPr>
          <a:xfrm>
            <a:off x="3998948" y="2218360"/>
            <a:ext cx="390000" cy="3900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17"/>
        <p:cNvGrpSpPr/>
        <p:nvPr/>
      </p:nvGrpSpPr>
      <p:grpSpPr>
        <a:xfrm>
          <a:off x="0" y="0"/>
          <a:ext cx="0" cy="0"/>
          <a:chOff x="0" y="0"/>
          <a:chExt cx="0" cy="0"/>
        </a:xfrm>
      </p:grpSpPr>
      <p:sp>
        <p:nvSpPr>
          <p:cNvPr id="1218" name="Google Shape;1218;p143"/>
          <p:cNvSpPr txBox="1">
            <a:spLocks noGrp="1"/>
          </p:cNvSpPr>
          <p:nvPr>
            <p:ph type="title"/>
          </p:nvPr>
        </p:nvSpPr>
        <p:spPr>
          <a:xfrm>
            <a:off x="311700" y="233750"/>
            <a:ext cx="74814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Video summary</a:t>
            </a:r>
            <a:endParaRPr/>
          </a:p>
        </p:txBody>
      </p:sp>
      <p:sp>
        <p:nvSpPr>
          <p:cNvPr id="1219" name="Google Shape;1219;p143"/>
          <p:cNvSpPr txBox="1">
            <a:spLocks noGrp="1"/>
          </p:cNvSpPr>
          <p:nvPr>
            <p:ph type="sldNum" idx="4294967295"/>
          </p:nvPr>
        </p:nvSpPr>
        <p:spPr>
          <a:xfrm>
            <a:off x="8679475" y="4834175"/>
            <a:ext cx="3900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sz="1000">
                <a:solidFill>
                  <a:srgbClr val="010D56"/>
                </a:solidFill>
                <a:latin typeface="Lexend Medium"/>
                <a:ea typeface="Lexend Medium"/>
                <a:cs typeface="Lexend Medium"/>
                <a:sym typeface="Lexend Medium"/>
              </a:rPr>
              <a:t>33</a:t>
            </a:fld>
            <a:endParaRPr sz="1000">
              <a:solidFill>
                <a:srgbClr val="010D56"/>
              </a:solidFill>
              <a:latin typeface="Lexend Medium"/>
              <a:ea typeface="Lexend Medium"/>
              <a:cs typeface="Lexend Medium"/>
              <a:sym typeface="Lexend Medium"/>
            </a:endParaRPr>
          </a:p>
        </p:txBody>
      </p:sp>
      <p:pic>
        <p:nvPicPr>
          <p:cNvPr id="1220" name="Google Shape;1220;p143" title="fast-forward.png"/>
          <p:cNvPicPr preferRelativeResize="0"/>
          <p:nvPr/>
        </p:nvPicPr>
        <p:blipFill>
          <a:blip r:embed="rId3">
            <a:alphaModFix/>
          </a:blip>
          <a:stretch>
            <a:fillRect/>
          </a:stretch>
        </p:blipFill>
        <p:spPr>
          <a:xfrm>
            <a:off x="7172400" y="203211"/>
            <a:ext cx="425175" cy="425175"/>
          </a:xfrm>
          <a:prstGeom prst="rect">
            <a:avLst/>
          </a:prstGeom>
          <a:noFill/>
          <a:ln>
            <a:noFill/>
          </a:ln>
        </p:spPr>
      </p:pic>
      <p:sp>
        <p:nvSpPr>
          <p:cNvPr id="1221" name="Google Shape;1221;p143"/>
          <p:cNvSpPr txBox="1">
            <a:spLocks noGrp="1"/>
          </p:cNvSpPr>
          <p:nvPr>
            <p:ph type="body" idx="4294967295"/>
          </p:nvPr>
        </p:nvSpPr>
        <p:spPr>
          <a:xfrm>
            <a:off x="1497750" y="881950"/>
            <a:ext cx="7278300" cy="3087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Wren says that if you are having sex with someone, you should feel comfortable to speak about </a:t>
            </a:r>
            <a:r>
              <a:rPr lang="en" b="1"/>
              <a:t>condoms</a:t>
            </a:r>
            <a:r>
              <a:rPr lang="en"/>
              <a:t> and </a:t>
            </a:r>
            <a:r>
              <a:rPr lang="en" b="1"/>
              <a:t>contraception</a:t>
            </a:r>
            <a:r>
              <a:rPr lang="en"/>
              <a:t>. If someone feels uncomfortable talking about these things, it might be a sign that they aren’t ready to have sex yet.</a:t>
            </a:r>
            <a:endParaRPr/>
          </a:p>
        </p:txBody>
      </p:sp>
      <p:pic>
        <p:nvPicPr>
          <p:cNvPr id="1222" name="Google Shape;1222;p143" title="Screenshot 2025-11-03 at 11.44.01.png"/>
          <p:cNvPicPr preferRelativeResize="0">
            <a:picLocks noGrp="1"/>
          </p:cNvPicPr>
          <p:nvPr>
            <p:ph type="pic" idx="3"/>
          </p:nvPr>
        </p:nvPicPr>
        <p:blipFill rotWithShape="1">
          <a:blip r:embed="rId4">
            <a:alphaModFix/>
          </a:blip>
          <a:srcRect/>
          <a:stretch/>
        </p:blipFill>
        <p:spPr>
          <a:xfrm>
            <a:off x="311700" y="958150"/>
            <a:ext cx="1029300" cy="1029300"/>
          </a:xfrm>
          <a:prstGeom prst="ellipse">
            <a:avLst/>
          </a:prstGeom>
          <a:noFill/>
          <a:ln w="28575" cap="flat" cmpd="sng">
            <a:solidFill>
              <a:srgbClr val="010D54"/>
            </a:solidFill>
            <a:prstDash val="solid"/>
            <a:round/>
            <a:headEnd type="none" w="sm" len="sm"/>
            <a:tailEnd type="none" w="sm" len="sm"/>
          </a:ln>
        </p:spPr>
      </p:pic>
      <p:pic>
        <p:nvPicPr>
          <p:cNvPr id="1223" name="Google Shape;1223;p143"/>
          <p:cNvPicPr preferRelativeResize="0"/>
          <p:nvPr/>
        </p:nvPicPr>
        <p:blipFill>
          <a:blip r:embed="rId5">
            <a:alphaModFix/>
          </a:blip>
          <a:stretch>
            <a:fillRect/>
          </a:stretch>
        </p:blipFill>
        <p:spPr>
          <a:xfrm>
            <a:off x="276150" y="2411076"/>
            <a:ext cx="1100400" cy="1143300"/>
          </a:xfrm>
          <a:prstGeom prst="ellipse">
            <a:avLst/>
          </a:prstGeom>
          <a:noFill/>
          <a:ln w="28575" cap="flat" cmpd="sng">
            <a:solidFill>
              <a:srgbClr val="010D54"/>
            </a:solidFill>
            <a:prstDash val="solid"/>
            <a:round/>
            <a:headEnd type="none" w="sm" len="sm"/>
            <a:tailEnd type="none" w="sm" len="sm"/>
          </a:ln>
        </p:spPr>
      </p:pic>
      <p:sp>
        <p:nvSpPr>
          <p:cNvPr id="1224" name="Google Shape;1224;p143"/>
          <p:cNvSpPr txBox="1">
            <a:spLocks noGrp="1"/>
          </p:cNvSpPr>
          <p:nvPr>
            <p:ph type="body" idx="4294967295"/>
          </p:nvPr>
        </p:nvSpPr>
        <p:spPr>
          <a:xfrm>
            <a:off x="1554075" y="2322175"/>
            <a:ext cx="7278300" cy="12321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Hayden says that </a:t>
            </a:r>
            <a:r>
              <a:rPr lang="en" b="1"/>
              <a:t>contraception</a:t>
            </a:r>
            <a:r>
              <a:rPr lang="en"/>
              <a:t> choices can change over time, for example, someone may be on the pill and then decide to stop taking it. It’s important to be open and a relationship should be founded on wanting the other person to feel happy and safe.</a:t>
            </a:r>
            <a:endParaRPr/>
          </a:p>
        </p:txBody>
      </p:sp>
      <p:sp>
        <p:nvSpPr>
          <p:cNvPr id="1225" name="Google Shape;1225;p143"/>
          <p:cNvSpPr/>
          <p:nvPr/>
        </p:nvSpPr>
        <p:spPr>
          <a:xfrm>
            <a:off x="3849000" y="3683975"/>
            <a:ext cx="4983300" cy="1150200"/>
          </a:xfrm>
          <a:prstGeom prst="rect">
            <a:avLst/>
          </a:prstGeom>
          <a:solidFill>
            <a:srgbClr val="DACCFD"/>
          </a:solidFill>
          <a:ln w="28575" cap="flat" cmpd="sng">
            <a:solidFill>
              <a:srgbClr val="010D56"/>
            </a:solidFill>
            <a:prstDash val="solid"/>
            <a:round/>
            <a:headEnd type="none" w="sm" len="sm"/>
            <a:tailEnd type="none" w="sm" len="sm"/>
          </a:ln>
        </p:spPr>
        <p:txBody>
          <a:bodyPr spcFirstLastPara="1" wrap="square" lIns="91425" tIns="91425" rIns="91425" bIns="91425" anchor="ctr" anchorCtr="0">
            <a:noAutofit/>
          </a:bodyPr>
          <a:lstStyle/>
          <a:p>
            <a:pPr marL="0" lvl="0" indent="0" algn="l" rtl="0">
              <a:lnSpc>
                <a:spcPct val="120000"/>
              </a:lnSpc>
              <a:spcBef>
                <a:spcPts val="0"/>
              </a:spcBef>
              <a:spcAft>
                <a:spcPts val="0"/>
              </a:spcAft>
              <a:buNone/>
            </a:pPr>
            <a:endParaRPr sz="1800">
              <a:solidFill>
                <a:srgbClr val="010D56"/>
              </a:solidFill>
              <a:latin typeface="Lexend"/>
              <a:ea typeface="Lexend"/>
              <a:cs typeface="Lexend"/>
              <a:sym typeface="Lexend"/>
            </a:endParaRPr>
          </a:p>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Do you agree with them? </a:t>
            </a:r>
            <a:endParaRPr sz="1800">
              <a:solidFill>
                <a:srgbClr val="010D56"/>
              </a:solidFill>
              <a:latin typeface="Lexend"/>
              <a:ea typeface="Lexend"/>
              <a:cs typeface="Lexend"/>
              <a:sym typeface="Lexend"/>
            </a:endParaRPr>
          </a:p>
          <a:p>
            <a:pPr marL="0" lvl="0" indent="0" algn="l" rtl="0">
              <a:lnSpc>
                <a:spcPct val="120000"/>
              </a:lnSpc>
              <a:spcBef>
                <a:spcPts val="0"/>
              </a:spcBef>
              <a:spcAft>
                <a:spcPts val="0"/>
              </a:spcAft>
              <a:buNone/>
            </a:pPr>
            <a:r>
              <a:rPr lang="en" sz="1800">
                <a:solidFill>
                  <a:srgbClr val="010D56"/>
                </a:solidFill>
                <a:latin typeface="Lexend"/>
                <a:ea typeface="Lexend"/>
                <a:cs typeface="Lexend"/>
                <a:sym typeface="Lexend"/>
              </a:rPr>
              <a:t>Why?</a:t>
            </a:r>
            <a:endParaRPr sz="1800">
              <a:solidFill>
                <a:srgbClr val="010D56"/>
              </a:solidFill>
              <a:latin typeface="Lexend"/>
              <a:ea typeface="Lexend"/>
              <a:cs typeface="Lexend"/>
              <a:sym typeface="Lexend"/>
            </a:endParaRPr>
          </a:p>
        </p:txBody>
      </p:sp>
      <p:pic>
        <p:nvPicPr>
          <p:cNvPr id="1226" name="Google Shape;1226;p143"/>
          <p:cNvPicPr preferRelativeResize="0"/>
          <p:nvPr/>
        </p:nvPicPr>
        <p:blipFill>
          <a:blip r:embed="rId6">
            <a:alphaModFix/>
          </a:blip>
          <a:stretch>
            <a:fillRect/>
          </a:stretch>
        </p:blipFill>
        <p:spPr>
          <a:xfrm>
            <a:off x="3988260" y="3761225"/>
            <a:ext cx="311741" cy="302250"/>
          </a:xfrm>
          <a:prstGeom prst="rect">
            <a:avLst/>
          </a:prstGeom>
          <a:noFill/>
          <a:ln>
            <a:noFill/>
          </a:ln>
        </p:spPr>
      </p:pic>
      <p:sp>
        <p:nvSpPr>
          <p:cNvPr id="1227" name="Google Shape;1227;p143"/>
          <p:cNvSpPr txBox="1"/>
          <p:nvPr/>
        </p:nvSpPr>
        <p:spPr>
          <a:xfrm>
            <a:off x="4353068" y="3761225"/>
            <a:ext cx="1182300" cy="251700"/>
          </a:xfrm>
          <a:prstGeom prst="rect">
            <a:avLst/>
          </a:prstGeom>
          <a:noFill/>
          <a:ln>
            <a:noFill/>
          </a:ln>
        </p:spPr>
        <p:txBody>
          <a:bodyPr spcFirstLastPara="1" wrap="square" lIns="0" tIns="91425" rIns="91425" bIns="91425" anchor="ctr" anchorCtr="0">
            <a:noAutofit/>
          </a:bodyPr>
          <a:lstStyle/>
          <a:p>
            <a:pPr marL="0" lvl="0" indent="0" algn="l" rtl="0">
              <a:spcBef>
                <a:spcPts val="0"/>
              </a:spcBef>
              <a:spcAft>
                <a:spcPts val="1200"/>
              </a:spcAft>
              <a:buNone/>
            </a:pPr>
            <a:r>
              <a:rPr lang="en" sz="1800">
                <a:solidFill>
                  <a:srgbClr val="010D54"/>
                </a:solidFill>
                <a:latin typeface="Lexend"/>
                <a:ea typeface="Lexend"/>
                <a:cs typeface="Lexend"/>
                <a:sym typeface="Lexend"/>
              </a:rPr>
              <a:t>Discuss</a:t>
            </a:r>
            <a:endParaRPr sz="1800">
              <a:solidFill>
                <a:srgbClr val="010D54"/>
              </a:solidFill>
              <a:latin typeface="Lexend"/>
              <a:ea typeface="Lexend"/>
              <a:cs typeface="Lexend"/>
              <a:sym typeface="Lexend"/>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31"/>
        <p:cNvGrpSpPr/>
        <p:nvPr/>
      </p:nvGrpSpPr>
      <p:grpSpPr>
        <a:xfrm>
          <a:off x="0" y="0"/>
          <a:ext cx="0" cy="0"/>
          <a:chOff x="0" y="0"/>
          <a:chExt cx="0" cy="0"/>
        </a:xfrm>
      </p:grpSpPr>
      <p:sp>
        <p:nvSpPr>
          <p:cNvPr id="1232" name="Google Shape;1232;p144"/>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34</a:t>
            </a:fld>
            <a:endParaRPr/>
          </a:p>
        </p:txBody>
      </p:sp>
      <p:sp>
        <p:nvSpPr>
          <p:cNvPr id="1233" name="Google Shape;1233;p144"/>
          <p:cNvSpPr txBox="1">
            <a:spLocks noGrp="1"/>
          </p:cNvSpPr>
          <p:nvPr>
            <p:ph type="title"/>
          </p:nvPr>
        </p:nvSpPr>
        <p:spPr>
          <a:xfrm>
            <a:off x="311700" y="233750"/>
            <a:ext cx="71103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Reflect</a:t>
            </a:r>
            <a:endParaRPr/>
          </a:p>
        </p:txBody>
      </p:sp>
      <p:sp>
        <p:nvSpPr>
          <p:cNvPr id="1234" name="Google Shape;1234;p144"/>
          <p:cNvSpPr/>
          <p:nvPr/>
        </p:nvSpPr>
        <p:spPr>
          <a:xfrm>
            <a:off x="4721750" y="1639825"/>
            <a:ext cx="4110600" cy="1307700"/>
          </a:xfrm>
          <a:prstGeom prst="roundRect">
            <a:avLst>
              <a:gd name="adj" fmla="val 0"/>
            </a:avLst>
          </a:prstGeom>
          <a:solidFill>
            <a:srgbClr val="EBEBF1"/>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1235" name="Google Shape;1235;p144"/>
          <p:cNvSpPr/>
          <p:nvPr/>
        </p:nvSpPr>
        <p:spPr>
          <a:xfrm>
            <a:off x="311700" y="1639825"/>
            <a:ext cx="4110600" cy="1307700"/>
          </a:xfrm>
          <a:prstGeom prst="roundRect">
            <a:avLst>
              <a:gd name="adj" fmla="val 0"/>
            </a:avLst>
          </a:prstGeom>
          <a:solidFill>
            <a:srgbClr val="EBEBF1"/>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1236" name="Google Shape;1236;p144"/>
          <p:cNvSpPr/>
          <p:nvPr/>
        </p:nvSpPr>
        <p:spPr>
          <a:xfrm>
            <a:off x="311700" y="3260350"/>
            <a:ext cx="4110600" cy="1307700"/>
          </a:xfrm>
          <a:prstGeom prst="roundRect">
            <a:avLst>
              <a:gd name="adj" fmla="val 0"/>
            </a:avLst>
          </a:prstGeom>
          <a:solidFill>
            <a:srgbClr val="EBEBF1"/>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1237" name="Google Shape;1237;p144"/>
          <p:cNvSpPr/>
          <p:nvPr/>
        </p:nvSpPr>
        <p:spPr>
          <a:xfrm>
            <a:off x="4721750" y="3260350"/>
            <a:ext cx="4110600" cy="1307700"/>
          </a:xfrm>
          <a:prstGeom prst="roundRect">
            <a:avLst>
              <a:gd name="adj" fmla="val 0"/>
            </a:avLst>
          </a:prstGeom>
          <a:solidFill>
            <a:srgbClr val="EBEBF1"/>
          </a:solidFill>
          <a:ln w="28575" cap="flat" cmpd="sng">
            <a:solidFill>
              <a:srgbClr val="010D54"/>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Manjari"/>
              <a:ea typeface="Manjari"/>
              <a:cs typeface="Manjari"/>
              <a:sym typeface="Manjari"/>
            </a:endParaRPr>
          </a:p>
        </p:txBody>
      </p:sp>
      <p:sp>
        <p:nvSpPr>
          <p:cNvPr id="1238" name="Google Shape;1238;p144"/>
          <p:cNvSpPr txBox="1"/>
          <p:nvPr/>
        </p:nvSpPr>
        <p:spPr>
          <a:xfrm>
            <a:off x="4938625" y="1980625"/>
            <a:ext cx="3695100" cy="626100"/>
          </a:xfrm>
          <a:prstGeom prst="rect">
            <a:avLst/>
          </a:prstGeom>
          <a:solidFill>
            <a:srgbClr val="EBEBF1"/>
          </a:solid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b="1">
                <a:solidFill>
                  <a:srgbClr val="010D54"/>
                </a:solidFill>
                <a:latin typeface="Lexend"/>
                <a:ea typeface="Lexend"/>
                <a:cs typeface="Lexend"/>
                <a:sym typeface="Lexend"/>
              </a:rPr>
              <a:t>testing </a:t>
            </a:r>
            <a:r>
              <a:rPr lang="en" sz="1800">
                <a:solidFill>
                  <a:srgbClr val="010D54"/>
                </a:solidFill>
                <a:latin typeface="Lexend"/>
                <a:ea typeface="Lexend"/>
                <a:cs typeface="Lexend"/>
                <a:sym typeface="Lexend"/>
              </a:rPr>
              <a:t>for </a:t>
            </a:r>
            <a:r>
              <a:rPr lang="en" sz="1800" b="1">
                <a:solidFill>
                  <a:srgbClr val="010D54"/>
                </a:solidFill>
                <a:latin typeface="Lexend"/>
                <a:ea typeface="Lexend"/>
                <a:cs typeface="Lexend"/>
                <a:sym typeface="Lexend"/>
              </a:rPr>
              <a:t>STIs</a:t>
            </a:r>
            <a:r>
              <a:rPr lang="en" sz="1800">
                <a:solidFill>
                  <a:srgbClr val="010D54"/>
                </a:solidFill>
                <a:latin typeface="Lexend"/>
                <a:ea typeface="Lexend"/>
                <a:cs typeface="Lexend"/>
                <a:sym typeface="Lexend"/>
              </a:rPr>
              <a:t> is humiliating</a:t>
            </a:r>
            <a:endParaRPr sz="1800">
              <a:solidFill>
                <a:srgbClr val="010D54"/>
              </a:solidFill>
              <a:latin typeface="Lexend"/>
              <a:ea typeface="Lexend"/>
              <a:cs typeface="Lexend"/>
              <a:sym typeface="Lexend"/>
            </a:endParaRPr>
          </a:p>
        </p:txBody>
      </p:sp>
      <p:sp>
        <p:nvSpPr>
          <p:cNvPr id="1239" name="Google Shape;1239;p144"/>
          <p:cNvSpPr txBox="1"/>
          <p:nvPr/>
        </p:nvSpPr>
        <p:spPr>
          <a:xfrm>
            <a:off x="478125" y="1872325"/>
            <a:ext cx="3802200" cy="910800"/>
          </a:xfrm>
          <a:prstGeom prst="rect">
            <a:avLst/>
          </a:prstGeom>
          <a:solidFill>
            <a:srgbClr val="EBEBF1"/>
          </a:solid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condoms are the only </a:t>
            </a:r>
            <a:r>
              <a:rPr lang="en" sz="1800" b="1">
                <a:solidFill>
                  <a:srgbClr val="010D54"/>
                </a:solidFill>
                <a:latin typeface="Lexend"/>
                <a:ea typeface="Lexend"/>
                <a:cs typeface="Lexend"/>
                <a:sym typeface="Lexend"/>
              </a:rPr>
              <a:t>contraceptive</a:t>
            </a:r>
            <a:r>
              <a:rPr lang="en" sz="1800">
                <a:solidFill>
                  <a:srgbClr val="010D54"/>
                </a:solidFill>
                <a:latin typeface="Lexend"/>
                <a:ea typeface="Lexend"/>
                <a:cs typeface="Lexend"/>
                <a:sym typeface="Lexend"/>
              </a:rPr>
              <a:t> to stop </a:t>
            </a:r>
            <a:r>
              <a:rPr lang="en" sz="1800" b="1">
                <a:solidFill>
                  <a:srgbClr val="010D54"/>
                </a:solidFill>
                <a:latin typeface="Lexend"/>
                <a:ea typeface="Lexend"/>
                <a:cs typeface="Lexend"/>
                <a:sym typeface="Lexend"/>
              </a:rPr>
              <a:t>STIs</a:t>
            </a:r>
            <a:endParaRPr sz="1800" b="1">
              <a:solidFill>
                <a:srgbClr val="010D54"/>
              </a:solidFill>
              <a:latin typeface="Lexend"/>
              <a:ea typeface="Lexend"/>
              <a:cs typeface="Lexend"/>
              <a:sym typeface="Lexend"/>
            </a:endParaRPr>
          </a:p>
        </p:txBody>
      </p:sp>
      <p:sp>
        <p:nvSpPr>
          <p:cNvPr id="1240" name="Google Shape;1240;p144"/>
          <p:cNvSpPr txBox="1"/>
          <p:nvPr/>
        </p:nvSpPr>
        <p:spPr>
          <a:xfrm>
            <a:off x="478125" y="3426475"/>
            <a:ext cx="3802200" cy="910800"/>
          </a:xfrm>
          <a:prstGeom prst="rect">
            <a:avLst/>
          </a:prstGeom>
          <a:solidFill>
            <a:srgbClr val="EBEBF1"/>
          </a:solid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open </a:t>
            </a:r>
            <a:r>
              <a:rPr lang="en" sz="1800" b="1">
                <a:solidFill>
                  <a:srgbClr val="010D54"/>
                </a:solidFill>
                <a:latin typeface="Lexend"/>
                <a:ea typeface="Lexend"/>
                <a:cs typeface="Lexend"/>
                <a:sym typeface="Lexend"/>
              </a:rPr>
              <a:t>communication</a:t>
            </a:r>
            <a:r>
              <a:rPr lang="en" sz="1800">
                <a:solidFill>
                  <a:srgbClr val="010D54"/>
                </a:solidFill>
                <a:latin typeface="Lexend"/>
                <a:ea typeface="Lexend"/>
                <a:cs typeface="Lexend"/>
                <a:sym typeface="Lexend"/>
              </a:rPr>
              <a:t> between partners can prevent the spread of </a:t>
            </a:r>
            <a:r>
              <a:rPr lang="en" sz="1800" b="1">
                <a:solidFill>
                  <a:srgbClr val="010D54"/>
                </a:solidFill>
                <a:latin typeface="Lexend"/>
                <a:ea typeface="Lexend"/>
                <a:cs typeface="Lexend"/>
                <a:sym typeface="Lexend"/>
              </a:rPr>
              <a:t>STIs</a:t>
            </a:r>
            <a:endParaRPr sz="1800" b="1">
              <a:solidFill>
                <a:srgbClr val="010D54"/>
              </a:solidFill>
              <a:latin typeface="Lexend"/>
              <a:ea typeface="Lexend"/>
              <a:cs typeface="Lexend"/>
              <a:sym typeface="Lexend"/>
            </a:endParaRPr>
          </a:p>
        </p:txBody>
      </p:sp>
      <p:sp>
        <p:nvSpPr>
          <p:cNvPr id="1241" name="Google Shape;1241;p144"/>
          <p:cNvSpPr txBox="1"/>
          <p:nvPr/>
        </p:nvSpPr>
        <p:spPr>
          <a:xfrm>
            <a:off x="4922125" y="3492850"/>
            <a:ext cx="3728100" cy="910800"/>
          </a:xfrm>
          <a:prstGeom prst="rect">
            <a:avLst/>
          </a:prstGeom>
          <a:solidFill>
            <a:srgbClr val="EBEBF1"/>
          </a:solid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HIV or AIDs is untreatable </a:t>
            </a:r>
            <a:endParaRPr sz="1800">
              <a:solidFill>
                <a:srgbClr val="010D54"/>
              </a:solidFill>
              <a:latin typeface="Lexend"/>
              <a:ea typeface="Lexend"/>
              <a:cs typeface="Lexend"/>
              <a:sym typeface="Lexend"/>
            </a:endParaRPr>
          </a:p>
        </p:txBody>
      </p:sp>
      <p:pic>
        <p:nvPicPr>
          <p:cNvPr id="1242" name="Google Shape;1242;p144" title="fast-forward.png"/>
          <p:cNvPicPr preferRelativeResize="0"/>
          <p:nvPr/>
        </p:nvPicPr>
        <p:blipFill>
          <a:blip r:embed="rId3">
            <a:alphaModFix/>
          </a:blip>
          <a:stretch>
            <a:fillRect/>
          </a:stretch>
        </p:blipFill>
        <p:spPr>
          <a:xfrm>
            <a:off x="7148477" y="220046"/>
            <a:ext cx="425175" cy="425175"/>
          </a:xfrm>
          <a:prstGeom prst="rect">
            <a:avLst/>
          </a:prstGeom>
          <a:noFill/>
          <a:ln>
            <a:noFill/>
          </a:ln>
        </p:spPr>
      </p:pic>
      <p:sp>
        <p:nvSpPr>
          <p:cNvPr id="1243" name="Google Shape;1243;p144"/>
          <p:cNvSpPr txBox="1"/>
          <p:nvPr/>
        </p:nvSpPr>
        <p:spPr>
          <a:xfrm>
            <a:off x="305300" y="887400"/>
            <a:ext cx="8526900" cy="68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010D54"/>
                </a:solidFill>
                <a:latin typeface="Lexend"/>
                <a:ea typeface="Lexend"/>
                <a:cs typeface="Lexend"/>
                <a:sym typeface="Lexend"/>
              </a:rPr>
              <a:t>Which statement is accurate?</a:t>
            </a:r>
            <a:endParaRPr sz="1800">
              <a:solidFill>
                <a:srgbClr val="010D54"/>
              </a:solidFill>
              <a:latin typeface="Lexend"/>
              <a:ea typeface="Lexend"/>
              <a:cs typeface="Lexend"/>
              <a:sym typeface="Lexend"/>
            </a:endParaRPr>
          </a:p>
        </p:txBody>
      </p:sp>
      <p:pic>
        <p:nvPicPr>
          <p:cNvPr id="1244" name="Google Shape;1244;p144"/>
          <p:cNvPicPr preferRelativeResize="0"/>
          <p:nvPr/>
        </p:nvPicPr>
        <p:blipFill>
          <a:blip r:embed="rId4">
            <a:alphaModFix/>
          </a:blip>
          <a:stretch>
            <a:fillRect/>
          </a:stretch>
        </p:blipFill>
        <p:spPr>
          <a:xfrm>
            <a:off x="4061650" y="4171375"/>
            <a:ext cx="360650" cy="3606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999EBB"/>
        </a:solidFill>
        <a:effectLst/>
      </p:bgPr>
    </p:bg>
    <p:spTree>
      <p:nvGrpSpPr>
        <p:cNvPr id="1" name="Shape 1248"/>
        <p:cNvGrpSpPr/>
        <p:nvPr/>
      </p:nvGrpSpPr>
      <p:grpSpPr>
        <a:xfrm>
          <a:off x="0" y="0"/>
          <a:ext cx="0" cy="0"/>
          <a:chOff x="0" y="0"/>
          <a:chExt cx="0" cy="0"/>
        </a:xfrm>
      </p:grpSpPr>
      <p:sp>
        <p:nvSpPr>
          <p:cNvPr id="1249" name="Google Shape;1249;p145"/>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35</a:t>
            </a:fld>
            <a:endParaRPr/>
          </a:p>
        </p:txBody>
      </p:sp>
      <p:sp>
        <p:nvSpPr>
          <p:cNvPr id="1250" name="Google Shape;1250;p145"/>
          <p:cNvSpPr txBox="1">
            <a:spLocks noGrp="1"/>
          </p:cNvSpPr>
          <p:nvPr>
            <p:ph type="body" idx="1"/>
          </p:nvPr>
        </p:nvSpPr>
        <p:spPr>
          <a:xfrm>
            <a:off x="311700" y="988150"/>
            <a:ext cx="8520600" cy="2270700"/>
          </a:xfrm>
          <a:prstGeom prst="rect">
            <a:avLst/>
          </a:prstGeom>
        </p:spPr>
        <p:txBody>
          <a:bodyPr spcFirstLastPara="1" wrap="square" lIns="0" tIns="0" rIns="0" bIns="0" anchor="t" anchorCtr="0">
            <a:noAutofit/>
          </a:bodyPr>
          <a:lstStyle/>
          <a:p>
            <a:pPr marL="0" lvl="0" indent="0" algn="l" rtl="0">
              <a:spcBef>
                <a:spcPts val="0"/>
              </a:spcBef>
              <a:spcAft>
                <a:spcPts val="1000"/>
              </a:spcAft>
              <a:buNone/>
            </a:pPr>
            <a:r>
              <a:rPr lang="en"/>
              <a:t>HPV is a common infection*, which is normally asymptomatic (no symptoms).</a:t>
            </a:r>
            <a:br>
              <a:rPr lang="en"/>
            </a:br>
            <a:br>
              <a:rPr lang="en"/>
            </a:br>
            <a:r>
              <a:rPr lang="en"/>
              <a:t>Why do you think many people choose to tell their sexual partners if they know they have HPV?</a:t>
            </a:r>
            <a:endParaRPr/>
          </a:p>
        </p:txBody>
      </p:sp>
      <p:pic>
        <p:nvPicPr>
          <p:cNvPr id="1251" name="Google Shape;1251;p145" title="fast-forward.png"/>
          <p:cNvPicPr preferRelativeResize="0"/>
          <p:nvPr/>
        </p:nvPicPr>
        <p:blipFill>
          <a:blip r:embed="rId3">
            <a:alphaModFix/>
          </a:blip>
          <a:stretch>
            <a:fillRect/>
          </a:stretch>
        </p:blipFill>
        <p:spPr>
          <a:xfrm>
            <a:off x="7148477" y="220046"/>
            <a:ext cx="425175" cy="425175"/>
          </a:xfrm>
          <a:prstGeom prst="rect">
            <a:avLst/>
          </a:prstGeom>
          <a:noFill/>
          <a:ln>
            <a:noFill/>
          </a:ln>
        </p:spPr>
      </p:pic>
      <p:sp>
        <p:nvSpPr>
          <p:cNvPr id="1252" name="Google Shape;1252;p145"/>
          <p:cNvSpPr txBox="1"/>
          <p:nvPr/>
        </p:nvSpPr>
        <p:spPr>
          <a:xfrm>
            <a:off x="1349000" y="4391700"/>
            <a:ext cx="7405200" cy="523200"/>
          </a:xfrm>
          <a:prstGeom prst="rect">
            <a:avLst/>
          </a:prstGeom>
          <a:noFill/>
          <a:ln>
            <a:noFill/>
          </a:ln>
        </p:spPr>
        <p:txBody>
          <a:bodyPr spcFirstLastPara="1" wrap="square" lIns="91425" tIns="91425" rIns="91425" bIns="91425" anchor="t" anchorCtr="0">
            <a:spAutoFit/>
          </a:bodyPr>
          <a:lstStyle/>
          <a:p>
            <a:pPr marL="0" lvl="0" indent="0" algn="l" rtl="0">
              <a:lnSpc>
                <a:spcPct val="120000"/>
              </a:lnSpc>
              <a:spcBef>
                <a:spcPts val="0"/>
              </a:spcBef>
              <a:spcAft>
                <a:spcPts val="1000"/>
              </a:spcAft>
              <a:buNone/>
            </a:pPr>
            <a:r>
              <a:rPr lang="en" sz="2200">
                <a:solidFill>
                  <a:srgbClr val="010D54"/>
                </a:solidFill>
                <a:latin typeface="Lexend"/>
                <a:ea typeface="Lexend"/>
                <a:cs typeface="Lexend"/>
                <a:sym typeface="Lexend"/>
              </a:rPr>
              <a:t> *80% of people get it at some point in their lives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56"/>
        <p:cNvGrpSpPr/>
        <p:nvPr/>
      </p:nvGrpSpPr>
      <p:grpSpPr>
        <a:xfrm>
          <a:off x="0" y="0"/>
          <a:ext cx="0" cy="0"/>
          <a:chOff x="0" y="0"/>
          <a:chExt cx="0" cy="0"/>
        </a:xfrm>
      </p:grpSpPr>
      <p:sp>
        <p:nvSpPr>
          <p:cNvPr id="1257" name="Google Shape;1257;p146"/>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36</a:t>
            </a:fld>
            <a:endParaRPr/>
          </a:p>
        </p:txBody>
      </p:sp>
      <p:sp>
        <p:nvSpPr>
          <p:cNvPr id="1258" name="Google Shape;1258;p146"/>
          <p:cNvSpPr txBox="1">
            <a:spLocks noGrp="1"/>
          </p:cNvSpPr>
          <p:nvPr>
            <p:ph type="title"/>
          </p:nvPr>
        </p:nvSpPr>
        <p:spPr>
          <a:xfrm>
            <a:off x="311700" y="233750"/>
            <a:ext cx="74085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Possible answers</a:t>
            </a:r>
            <a:endParaRPr/>
          </a:p>
        </p:txBody>
      </p:sp>
      <p:sp>
        <p:nvSpPr>
          <p:cNvPr id="1259" name="Google Shape;1259;p146"/>
          <p:cNvSpPr txBox="1">
            <a:spLocks noGrp="1"/>
          </p:cNvSpPr>
          <p:nvPr>
            <p:ph type="subTitle" idx="1"/>
          </p:nvPr>
        </p:nvSpPr>
        <p:spPr>
          <a:xfrm>
            <a:off x="311700" y="1043750"/>
            <a:ext cx="8361900" cy="11679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b="0"/>
              <a:t>HPV is a common infection, which is normally asymptomatic (no symptoms).</a:t>
            </a:r>
            <a:endParaRPr b="0"/>
          </a:p>
          <a:p>
            <a:pPr marL="0" lvl="0" indent="0" algn="l" rtl="0">
              <a:spcBef>
                <a:spcPts val="0"/>
              </a:spcBef>
              <a:spcAft>
                <a:spcPts val="0"/>
              </a:spcAft>
              <a:buNone/>
            </a:pPr>
            <a:endParaRPr b="0"/>
          </a:p>
          <a:p>
            <a:pPr marL="0" lvl="0" indent="0" algn="l" rtl="0">
              <a:spcBef>
                <a:spcPts val="0"/>
              </a:spcBef>
              <a:spcAft>
                <a:spcPts val="0"/>
              </a:spcAft>
              <a:buNone/>
            </a:pPr>
            <a:r>
              <a:rPr lang="en" b="0"/>
              <a:t>Why do you think many people choose to tell their sexual partners if they know they have HPV?</a:t>
            </a:r>
            <a:endParaRPr b="0"/>
          </a:p>
        </p:txBody>
      </p:sp>
      <p:sp>
        <p:nvSpPr>
          <p:cNvPr id="1260" name="Google Shape;1260;p146"/>
          <p:cNvSpPr txBox="1">
            <a:spLocks noGrp="1"/>
          </p:cNvSpPr>
          <p:nvPr>
            <p:ph type="body" idx="4294967295"/>
          </p:nvPr>
        </p:nvSpPr>
        <p:spPr>
          <a:xfrm>
            <a:off x="311700" y="2885175"/>
            <a:ext cx="8361900" cy="194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latin typeface="Kalam"/>
                <a:ea typeface="Kalam"/>
                <a:cs typeface="Kalam"/>
                <a:sym typeface="Kalam"/>
              </a:rPr>
              <a:t>Although HPV is common, it can increase the risk of health issues, including cervical cancer. </a:t>
            </a:r>
            <a:br>
              <a:rPr lang="en">
                <a:latin typeface="Kalam"/>
                <a:ea typeface="Kalam"/>
                <a:cs typeface="Kalam"/>
                <a:sym typeface="Kalam"/>
              </a:rPr>
            </a:br>
            <a:br>
              <a:rPr lang="en">
                <a:latin typeface="Kalam"/>
                <a:ea typeface="Kalam"/>
                <a:cs typeface="Kalam"/>
                <a:sym typeface="Kalam"/>
              </a:rPr>
            </a:br>
            <a:r>
              <a:rPr lang="en">
                <a:latin typeface="Kalam"/>
                <a:ea typeface="Kalam"/>
                <a:cs typeface="Kalam"/>
                <a:sym typeface="Kalam"/>
              </a:rPr>
              <a:t>Awareness of HPV infection risk can help people to make decisions around testing.</a:t>
            </a:r>
            <a:endParaRPr>
              <a:latin typeface="Kalam"/>
              <a:ea typeface="Kalam"/>
              <a:cs typeface="Kalam"/>
              <a:sym typeface="Kalam"/>
            </a:endParaRPr>
          </a:p>
        </p:txBody>
      </p:sp>
      <p:pic>
        <p:nvPicPr>
          <p:cNvPr id="1261" name="Google Shape;1261;p146" title="fast-forward.png"/>
          <p:cNvPicPr preferRelativeResize="0"/>
          <p:nvPr/>
        </p:nvPicPr>
        <p:blipFill>
          <a:blip r:embed="rId3">
            <a:alphaModFix/>
          </a:blip>
          <a:stretch>
            <a:fillRect/>
          </a:stretch>
        </p:blipFill>
        <p:spPr>
          <a:xfrm>
            <a:off x="7148477" y="220046"/>
            <a:ext cx="425175" cy="4251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65"/>
        <p:cNvGrpSpPr/>
        <p:nvPr/>
      </p:nvGrpSpPr>
      <p:grpSpPr>
        <a:xfrm>
          <a:off x="0" y="0"/>
          <a:ext cx="0" cy="0"/>
          <a:chOff x="0" y="0"/>
          <a:chExt cx="0" cy="0"/>
        </a:xfrm>
      </p:grpSpPr>
      <p:sp>
        <p:nvSpPr>
          <p:cNvPr id="1266" name="Google Shape;1266;p147"/>
          <p:cNvSpPr txBox="1">
            <a:spLocks noGrp="1"/>
          </p:cNvSpPr>
          <p:nvPr>
            <p:ph type="title"/>
          </p:nvPr>
        </p:nvSpPr>
        <p:spPr>
          <a:xfrm>
            <a:off x="311700" y="233750"/>
            <a:ext cx="85206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a:t>Where to get support</a:t>
            </a:r>
            <a:endParaRPr/>
          </a:p>
        </p:txBody>
      </p:sp>
      <p:sp>
        <p:nvSpPr>
          <p:cNvPr id="1267" name="Google Shape;1267;p147"/>
          <p:cNvSpPr txBox="1">
            <a:spLocks noGrp="1"/>
          </p:cNvSpPr>
          <p:nvPr>
            <p:ph type="sldNum" idx="12"/>
          </p:nvPr>
        </p:nvSpPr>
        <p:spPr>
          <a:xfrm>
            <a:off x="8679475" y="4834175"/>
            <a:ext cx="3900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37</a:t>
            </a:fld>
            <a:endParaRPr/>
          </a:p>
        </p:txBody>
      </p:sp>
      <p:pic>
        <p:nvPicPr>
          <p:cNvPr id="1268" name="Google Shape;1268;p147" title="fast-forward (1).png"/>
          <p:cNvPicPr preferRelativeResize="0"/>
          <p:nvPr/>
        </p:nvPicPr>
        <p:blipFill>
          <a:blip r:embed="rId3">
            <a:alphaModFix/>
          </a:blip>
          <a:stretch>
            <a:fillRect/>
          </a:stretch>
        </p:blipFill>
        <p:spPr>
          <a:xfrm>
            <a:off x="8535625" y="154775"/>
            <a:ext cx="425175" cy="425175"/>
          </a:xfrm>
          <a:prstGeom prst="rect">
            <a:avLst/>
          </a:prstGeom>
          <a:noFill/>
          <a:ln>
            <a:noFill/>
          </a:ln>
        </p:spPr>
      </p:pic>
      <p:sp>
        <p:nvSpPr>
          <p:cNvPr id="1269" name="Google Shape;1269;p147"/>
          <p:cNvSpPr txBox="1"/>
          <p:nvPr/>
        </p:nvSpPr>
        <p:spPr>
          <a:xfrm>
            <a:off x="3198420" y="1636961"/>
            <a:ext cx="2290200" cy="21354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Free &amp; confidential sexual health &amp; wellbeing experts</a:t>
            </a:r>
            <a:endParaRPr sz="1800">
              <a:solidFill>
                <a:srgbClr val="010D54"/>
              </a:solidFill>
              <a:latin typeface="Lexend"/>
              <a:ea typeface="Lexend"/>
              <a:cs typeface="Lexend"/>
              <a:sym typeface="Lexend"/>
            </a:endParaRPr>
          </a:p>
        </p:txBody>
      </p:sp>
      <p:sp>
        <p:nvSpPr>
          <p:cNvPr id="1270" name="Google Shape;1270;p147"/>
          <p:cNvSpPr txBox="1"/>
          <p:nvPr/>
        </p:nvSpPr>
        <p:spPr>
          <a:xfrm>
            <a:off x="311716" y="1636961"/>
            <a:ext cx="2290200" cy="21354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Advice and information on contraception and sexual health clinics.</a:t>
            </a:r>
            <a:endParaRPr sz="1800">
              <a:solidFill>
                <a:srgbClr val="010D54"/>
              </a:solidFill>
              <a:latin typeface="Lexend"/>
              <a:ea typeface="Lexend"/>
              <a:cs typeface="Lexend"/>
              <a:sym typeface="Lexend"/>
            </a:endParaRPr>
          </a:p>
        </p:txBody>
      </p:sp>
      <p:sp>
        <p:nvSpPr>
          <p:cNvPr id="1271" name="Google Shape;1271;p147"/>
          <p:cNvSpPr txBox="1"/>
          <p:nvPr/>
        </p:nvSpPr>
        <p:spPr>
          <a:xfrm>
            <a:off x="311725" y="3889225"/>
            <a:ext cx="2289300" cy="6411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Find out more on the </a:t>
            </a:r>
            <a:r>
              <a:rPr lang="en" sz="1800" u="sng">
                <a:solidFill>
                  <a:srgbClr val="0097A7"/>
                </a:solidFill>
                <a:latin typeface="Lexend"/>
                <a:ea typeface="Lexend"/>
                <a:cs typeface="Lexend"/>
                <a:sym typeface="Lexend"/>
                <a:hlinkClick r:id="rId4">
                  <a:extLst>
                    <a:ext uri="{A12FA001-AC4F-418D-AE19-62706E023703}">
                      <ahyp:hlinkClr xmlns:ahyp="http://schemas.microsoft.com/office/drawing/2018/hyperlinkcolor" val="tx"/>
                    </a:ext>
                  </a:extLst>
                </a:hlinkClick>
              </a:rPr>
              <a:t>NHS website</a:t>
            </a:r>
            <a:endParaRPr sz="1800" u="sng">
              <a:solidFill>
                <a:srgbClr val="4501F6"/>
              </a:solidFill>
              <a:latin typeface="Lexend"/>
              <a:ea typeface="Lexend"/>
              <a:cs typeface="Lexend"/>
              <a:sym typeface="Lexend"/>
            </a:endParaRPr>
          </a:p>
        </p:txBody>
      </p:sp>
      <p:sp>
        <p:nvSpPr>
          <p:cNvPr id="1272" name="Google Shape;1272;p147"/>
          <p:cNvSpPr txBox="1"/>
          <p:nvPr/>
        </p:nvSpPr>
        <p:spPr>
          <a:xfrm>
            <a:off x="3198425" y="3889225"/>
            <a:ext cx="2290200" cy="6411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Find out more on the </a:t>
            </a:r>
            <a:r>
              <a:rPr lang="en" sz="1800" u="sng">
                <a:solidFill>
                  <a:srgbClr val="0097A7"/>
                </a:solidFill>
                <a:latin typeface="Lexend"/>
                <a:ea typeface="Lexend"/>
                <a:cs typeface="Lexend"/>
                <a:sym typeface="Lexend"/>
                <a:hlinkClick r:id="rId5">
                  <a:extLst>
                    <a:ext uri="{A12FA001-AC4F-418D-AE19-62706E023703}">
                      <ahyp:hlinkClr xmlns:ahyp="http://schemas.microsoft.com/office/drawing/2018/hyperlinkcolor" val="tx"/>
                    </a:ext>
                  </a:extLst>
                </a:hlinkClick>
              </a:rPr>
              <a:t>Brook website</a:t>
            </a:r>
            <a:endParaRPr sz="1800" u="sng">
              <a:solidFill>
                <a:srgbClr val="4501F6"/>
              </a:solidFill>
              <a:latin typeface="Lexend"/>
              <a:ea typeface="Lexend"/>
              <a:cs typeface="Lexend"/>
              <a:sym typeface="Lexend"/>
            </a:endParaRPr>
          </a:p>
        </p:txBody>
      </p:sp>
      <p:pic>
        <p:nvPicPr>
          <p:cNvPr id="1273" name="Google Shape;1273;p147" title="Screenshot 2026-02-19 at 13.56.51.png"/>
          <p:cNvPicPr preferRelativeResize="0"/>
          <p:nvPr/>
        </p:nvPicPr>
        <p:blipFill>
          <a:blip r:embed="rId6">
            <a:alphaModFix/>
          </a:blip>
          <a:stretch>
            <a:fillRect/>
          </a:stretch>
        </p:blipFill>
        <p:spPr>
          <a:xfrm>
            <a:off x="427400" y="878975"/>
            <a:ext cx="1365295" cy="641100"/>
          </a:xfrm>
          <a:prstGeom prst="rect">
            <a:avLst/>
          </a:prstGeom>
          <a:noFill/>
          <a:ln>
            <a:noFill/>
          </a:ln>
          <a:effectLst>
            <a:outerShdw blurRad="57150" dist="19050" dir="5400000" algn="bl" rotWithShape="0">
              <a:srgbClr val="000000">
                <a:alpha val="50000"/>
              </a:srgbClr>
            </a:outerShdw>
          </a:effectLst>
        </p:spPr>
      </p:pic>
      <p:pic>
        <p:nvPicPr>
          <p:cNvPr id="1274" name="Google Shape;1274;p147" title="Screenshot 2026-02-19 at 13.58.21.png"/>
          <p:cNvPicPr preferRelativeResize="0"/>
          <p:nvPr/>
        </p:nvPicPr>
        <p:blipFill>
          <a:blip r:embed="rId7">
            <a:alphaModFix/>
          </a:blip>
          <a:stretch>
            <a:fillRect/>
          </a:stretch>
        </p:blipFill>
        <p:spPr>
          <a:xfrm>
            <a:off x="3198417" y="940686"/>
            <a:ext cx="1790900" cy="579400"/>
          </a:xfrm>
          <a:prstGeom prst="rect">
            <a:avLst/>
          </a:prstGeom>
          <a:noFill/>
          <a:ln>
            <a:noFill/>
          </a:ln>
          <a:effectLst>
            <a:outerShdw blurRad="57150" dist="19050" dir="5400000" algn="bl" rotWithShape="0">
              <a:srgbClr val="000000">
                <a:alpha val="50000"/>
              </a:srgbClr>
            </a:outerShdw>
          </a:effectLst>
        </p:spPr>
      </p:pic>
      <p:sp>
        <p:nvSpPr>
          <p:cNvPr id="1275" name="Google Shape;1275;p147"/>
          <p:cNvSpPr txBox="1"/>
          <p:nvPr/>
        </p:nvSpPr>
        <p:spPr>
          <a:xfrm>
            <a:off x="5954975" y="1765525"/>
            <a:ext cx="2504700" cy="21354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We're here for you, whatever's on your mind. We'll support you. Guide you. Help you make decisions that are right for you.</a:t>
            </a:r>
            <a:endParaRPr sz="1800">
              <a:solidFill>
                <a:srgbClr val="010D54"/>
              </a:solidFill>
              <a:latin typeface="Lexend"/>
              <a:ea typeface="Lexend"/>
              <a:cs typeface="Lexend"/>
              <a:sym typeface="Lexend"/>
            </a:endParaRPr>
          </a:p>
        </p:txBody>
      </p:sp>
      <p:sp>
        <p:nvSpPr>
          <p:cNvPr id="1276" name="Google Shape;1276;p147"/>
          <p:cNvSpPr txBox="1"/>
          <p:nvPr/>
        </p:nvSpPr>
        <p:spPr>
          <a:xfrm>
            <a:off x="5954975" y="4017800"/>
            <a:ext cx="2290200" cy="641100"/>
          </a:xfrm>
          <a:prstGeom prst="rect">
            <a:avLst/>
          </a:prstGeom>
          <a:noFill/>
          <a:ln>
            <a:noFill/>
          </a:ln>
        </p:spPr>
        <p:txBody>
          <a:bodyPr spcFirstLastPara="1" wrap="square" lIns="0" tIns="0" rIns="0" bIns="0" anchor="t" anchorCtr="0">
            <a:noAutofit/>
          </a:bodyPr>
          <a:lstStyle/>
          <a:p>
            <a:pPr marL="0" lvl="0" indent="0" algn="l" rtl="0">
              <a:lnSpc>
                <a:spcPct val="120000"/>
              </a:lnSpc>
              <a:spcBef>
                <a:spcPts val="0"/>
              </a:spcBef>
              <a:spcAft>
                <a:spcPts val="0"/>
              </a:spcAft>
              <a:buNone/>
            </a:pPr>
            <a:r>
              <a:rPr lang="en" sz="1800">
                <a:solidFill>
                  <a:srgbClr val="010D54"/>
                </a:solidFill>
                <a:latin typeface="Lexend"/>
                <a:ea typeface="Lexend"/>
                <a:cs typeface="Lexend"/>
                <a:sym typeface="Lexend"/>
              </a:rPr>
              <a:t>Find out more on the </a:t>
            </a:r>
            <a:r>
              <a:rPr lang="en" sz="1800" u="sng">
                <a:solidFill>
                  <a:srgbClr val="0097A7"/>
                </a:solidFill>
                <a:latin typeface="Lexend"/>
                <a:ea typeface="Lexend"/>
                <a:cs typeface="Lexend"/>
                <a:sym typeface="Lexend"/>
                <a:hlinkClick r:id="rId8">
                  <a:extLst>
                    <a:ext uri="{A12FA001-AC4F-418D-AE19-62706E023703}">
                      <ahyp:hlinkClr xmlns:ahyp="http://schemas.microsoft.com/office/drawing/2018/hyperlinkcolor" val="tx"/>
                    </a:ext>
                  </a:extLst>
                </a:hlinkClick>
              </a:rPr>
              <a:t>Childline website</a:t>
            </a:r>
            <a:endParaRPr sz="1800" u="sng">
              <a:solidFill>
                <a:srgbClr val="4501F6"/>
              </a:solidFill>
              <a:latin typeface="Lexend"/>
              <a:ea typeface="Lexend"/>
              <a:cs typeface="Lexend"/>
              <a:sym typeface="Lexend"/>
            </a:endParaRPr>
          </a:p>
        </p:txBody>
      </p:sp>
      <p:pic>
        <p:nvPicPr>
          <p:cNvPr id="1277" name="Google Shape;1277;p147" title="Screenshot 2025-08-27 at 16.13.05.png"/>
          <p:cNvPicPr preferRelativeResize="0"/>
          <p:nvPr/>
        </p:nvPicPr>
        <p:blipFill>
          <a:blip r:embed="rId9">
            <a:alphaModFix/>
          </a:blip>
          <a:stretch>
            <a:fillRect/>
          </a:stretch>
        </p:blipFill>
        <p:spPr>
          <a:xfrm>
            <a:off x="5879031" y="878974"/>
            <a:ext cx="2656582" cy="826500"/>
          </a:xfrm>
          <a:prstGeom prst="rect">
            <a:avLst/>
          </a:prstGeom>
          <a:noFill/>
          <a:ln>
            <a:noFill/>
          </a:ln>
          <a:effectLst>
            <a:outerShdw blurRad="57150" dist="19050" dir="5400000" algn="bl" rotWithShape="0">
              <a:srgbClr val="000000">
                <a:alpha val="50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Shape 1281"/>
        <p:cNvGrpSpPr/>
        <p:nvPr/>
      </p:nvGrpSpPr>
      <p:grpSpPr>
        <a:xfrm>
          <a:off x="0" y="0"/>
          <a:ext cx="0" cy="0"/>
          <a:chOff x="0" y="0"/>
          <a:chExt cx="0" cy="0"/>
        </a:xfrm>
      </p:grpSpPr>
      <p:sp>
        <p:nvSpPr>
          <p:cNvPr id="1282" name="Google Shape;1282;p148"/>
          <p:cNvSpPr txBox="1">
            <a:spLocks noGrp="1"/>
          </p:cNvSpPr>
          <p:nvPr>
            <p:ph type="title"/>
          </p:nvPr>
        </p:nvSpPr>
        <p:spPr>
          <a:xfrm>
            <a:off x="311700" y="233750"/>
            <a:ext cx="7407300" cy="456600"/>
          </a:xfrm>
          <a:prstGeom prst="rect">
            <a:avLst/>
          </a:prstGeom>
        </p:spPr>
        <p:txBody>
          <a:bodyPr spcFirstLastPara="1" wrap="square" lIns="0" tIns="0" rIns="0" bIns="0" anchor="t" anchorCtr="0">
            <a:noAutofit/>
          </a:bodyPr>
          <a:lstStyle/>
          <a:p>
            <a:pPr marL="0" lvl="0" indent="0" algn="l" rtl="0">
              <a:spcBef>
                <a:spcPts val="0"/>
              </a:spcBef>
              <a:spcAft>
                <a:spcPts val="0"/>
              </a:spcAft>
              <a:buNone/>
            </a:pPr>
            <a:r>
              <a:rPr lang="en" sz="2400"/>
              <a:t>How confident do you feel about this topic?</a:t>
            </a:r>
            <a:endParaRPr sz="2400"/>
          </a:p>
        </p:txBody>
      </p:sp>
      <p:pic>
        <p:nvPicPr>
          <p:cNvPr id="1283" name="Google Shape;1283;p148"/>
          <p:cNvPicPr preferRelativeResize="0"/>
          <p:nvPr/>
        </p:nvPicPr>
        <p:blipFill>
          <a:blip r:embed="rId3">
            <a:alphaModFix/>
          </a:blip>
          <a:stretch>
            <a:fillRect/>
          </a:stretch>
        </p:blipFill>
        <p:spPr>
          <a:xfrm>
            <a:off x="1755088" y="804775"/>
            <a:ext cx="5633833" cy="4148350"/>
          </a:xfrm>
          <a:prstGeom prst="rect">
            <a:avLst/>
          </a:prstGeom>
          <a:noFill/>
          <a:ln>
            <a:noFill/>
          </a:ln>
        </p:spPr>
      </p:pic>
      <p:sp>
        <p:nvSpPr>
          <p:cNvPr id="1284" name="Google Shape;1284;p148"/>
          <p:cNvSpPr txBox="1">
            <a:spLocks noGrp="1"/>
          </p:cNvSpPr>
          <p:nvPr>
            <p:ph type="sldNum" idx="12"/>
          </p:nvPr>
        </p:nvSpPr>
        <p:spPr>
          <a:xfrm>
            <a:off x="8887600" y="4834175"/>
            <a:ext cx="189300" cy="251700"/>
          </a:xfrm>
          <a:prstGeom prst="rect">
            <a:avLst/>
          </a:prstGeom>
        </p:spPr>
        <p:txBody>
          <a:bodyPr spcFirstLastPara="1" wrap="square" lIns="0" tIns="0" rIns="0" bIns="0" anchor="ctr" anchorCtr="0">
            <a:noAutofit/>
          </a:bodyPr>
          <a:lstStyle/>
          <a:p>
            <a:pPr marL="0" lvl="0" indent="0" algn="r" rtl="0">
              <a:spcBef>
                <a:spcPts val="0"/>
              </a:spcBef>
              <a:spcAft>
                <a:spcPts val="0"/>
              </a:spcAft>
              <a:buNone/>
            </a:pPr>
            <a:fld id="{00000000-1234-1234-1234-123412341234}" type="slidenum">
              <a:rPr lang="en"/>
              <a:t>38</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10D56"/>
        </a:solidFill>
        <a:effectLst/>
      </p:bgPr>
    </p:bg>
    <p:spTree>
      <p:nvGrpSpPr>
        <p:cNvPr id="1" name="Shape 1288"/>
        <p:cNvGrpSpPr/>
        <p:nvPr/>
      </p:nvGrpSpPr>
      <p:grpSpPr>
        <a:xfrm>
          <a:off x="0" y="0"/>
          <a:ext cx="0" cy="0"/>
          <a:chOff x="0" y="0"/>
          <a:chExt cx="0" cy="0"/>
        </a:xfrm>
      </p:grpSpPr>
      <p:sp>
        <p:nvSpPr>
          <p:cNvPr id="1289" name="Google Shape;1289;p149"/>
          <p:cNvSpPr txBox="1">
            <a:spLocks noGrp="1"/>
          </p:cNvSpPr>
          <p:nvPr>
            <p:ph type="body" idx="1"/>
          </p:nvPr>
        </p:nvSpPr>
        <p:spPr>
          <a:xfrm>
            <a:off x="432375" y="1212025"/>
            <a:ext cx="8442600" cy="2925600"/>
          </a:xfrm>
          <a:prstGeom prst="rect">
            <a:avLst/>
          </a:prstGeom>
        </p:spPr>
        <p:txBody>
          <a:bodyPr spcFirstLastPara="1" wrap="square" lIns="0" tIns="0" rIns="182875" bIns="0" anchor="t" anchorCtr="0">
            <a:noAutofit/>
          </a:bodyPr>
          <a:lstStyle/>
          <a:p>
            <a:pPr marL="0" lvl="0" indent="0" algn="l" rtl="0">
              <a:spcBef>
                <a:spcPts val="0"/>
              </a:spcBef>
              <a:spcAft>
                <a:spcPts val="0"/>
              </a:spcAft>
              <a:buNone/>
            </a:pPr>
            <a:r>
              <a:rPr lang="en" sz="3000">
                <a:solidFill>
                  <a:schemeClr val="lt1"/>
                </a:solidFill>
                <a:latin typeface="Lexend Black"/>
                <a:ea typeface="Lexend Black"/>
                <a:cs typeface="Lexend Black"/>
                <a:sym typeface="Lexend Black"/>
              </a:rPr>
              <a:t>Feedback</a:t>
            </a:r>
            <a:br>
              <a:rPr lang="en" sz="1600">
                <a:solidFill>
                  <a:schemeClr val="lt1"/>
                </a:solidFill>
                <a:latin typeface="Lexend Black"/>
                <a:ea typeface="Lexend Black"/>
                <a:cs typeface="Lexend Black"/>
                <a:sym typeface="Lexend Black"/>
              </a:rPr>
            </a:br>
            <a:endParaRPr sz="1600">
              <a:solidFill>
                <a:schemeClr val="lt1"/>
              </a:solidFill>
              <a:latin typeface="Lexend Black"/>
              <a:ea typeface="Lexend Black"/>
              <a:cs typeface="Lexend Black"/>
              <a:sym typeface="Lexend Black"/>
            </a:endParaRPr>
          </a:p>
          <a:p>
            <a:pPr marL="0" lvl="0" indent="0" algn="l" rtl="0">
              <a:spcBef>
                <a:spcPts val="0"/>
              </a:spcBef>
              <a:spcAft>
                <a:spcPts val="0"/>
              </a:spcAft>
              <a:buNone/>
            </a:pPr>
            <a:r>
              <a:rPr lang="en">
                <a:solidFill>
                  <a:srgbClr val="DACCFD"/>
                </a:solidFill>
              </a:rPr>
              <a:t>We regularly update our lessons, to make sure that our resources remain relevant, appropriate and engaging for young people. </a:t>
            </a:r>
            <a:endParaRPr>
              <a:solidFill>
                <a:srgbClr val="DACCFD"/>
              </a:solidFill>
            </a:endParaRPr>
          </a:p>
          <a:p>
            <a:pPr marL="0" lvl="0" indent="0" algn="l" rtl="0">
              <a:spcBef>
                <a:spcPts val="0"/>
              </a:spcBef>
              <a:spcAft>
                <a:spcPts val="0"/>
              </a:spcAft>
              <a:buNone/>
            </a:pPr>
            <a:endParaRPr>
              <a:solidFill>
                <a:srgbClr val="DACCFD"/>
              </a:solidFill>
            </a:endParaRPr>
          </a:p>
          <a:p>
            <a:pPr marL="0" lvl="0" indent="0" algn="l" rtl="0">
              <a:spcBef>
                <a:spcPts val="0"/>
              </a:spcBef>
              <a:spcAft>
                <a:spcPts val="0"/>
              </a:spcAft>
              <a:buNone/>
            </a:pPr>
            <a:r>
              <a:rPr lang="en">
                <a:solidFill>
                  <a:srgbClr val="DACCFD"/>
                </a:solidFill>
              </a:rPr>
              <a:t>If you’d like to let us know what you think, please complete</a:t>
            </a:r>
            <a:r>
              <a:rPr lang="en">
                <a:solidFill>
                  <a:schemeClr val="lt1"/>
                </a:solidFill>
              </a:rPr>
              <a:t> </a:t>
            </a:r>
            <a:r>
              <a:rPr lang="en" u="sng">
                <a:solidFill>
                  <a:schemeClr val="lt1"/>
                </a:solidFill>
                <a:hlinkClick r:id="rId3">
                  <a:extLst>
                    <a:ext uri="{A12FA001-AC4F-418D-AE19-62706E023703}">
                      <ahyp:hlinkClr xmlns:ahyp="http://schemas.microsoft.com/office/drawing/2018/hyperlinkcolor" val="tx"/>
                    </a:ext>
                  </a:extLst>
                </a:hlinkClick>
              </a:rPr>
              <a:t>this form</a:t>
            </a:r>
            <a:r>
              <a:rPr lang="en">
                <a:solidFill>
                  <a:srgbClr val="DACCFD"/>
                </a:solidFill>
              </a:rPr>
              <a:t>. It takes as little as 30 seconds and you only have to answer the questions that are relevant to you.</a:t>
            </a:r>
            <a:endParaRPr>
              <a:solidFill>
                <a:srgbClr val="DACCFD"/>
              </a:solidFill>
            </a:endParaRPr>
          </a:p>
        </p:txBody>
      </p:sp>
      <p:pic>
        <p:nvPicPr>
          <p:cNvPr id="1290" name="Google Shape;1290;p149"/>
          <p:cNvPicPr preferRelativeResize="0"/>
          <p:nvPr/>
        </p:nvPicPr>
        <p:blipFill rotWithShape="1">
          <a:blip r:embed="rId4">
            <a:alphaModFix/>
          </a:blip>
          <a:srcRect/>
          <a:stretch/>
        </p:blipFill>
        <p:spPr>
          <a:xfrm rot="-3545462" flipH="1">
            <a:off x="-2314830" y="4468862"/>
            <a:ext cx="3729635" cy="2434843"/>
          </a:xfrm>
          <a:prstGeom prst="rect">
            <a:avLst/>
          </a:prstGeom>
          <a:noFill/>
          <a:ln>
            <a:noFill/>
          </a:ln>
        </p:spPr>
      </p:pic>
      <p:pic>
        <p:nvPicPr>
          <p:cNvPr id="1291" name="Google Shape;1291;p149"/>
          <p:cNvPicPr preferRelativeResize="0"/>
          <p:nvPr/>
        </p:nvPicPr>
        <p:blipFill>
          <a:blip r:embed="rId5">
            <a:alphaModFix/>
          </a:blip>
          <a:stretch>
            <a:fillRect/>
          </a:stretch>
        </p:blipFill>
        <p:spPr>
          <a:xfrm rot="-9224675">
            <a:off x="7720106" y="4516498"/>
            <a:ext cx="3876543" cy="1398654"/>
          </a:xfrm>
          <a:prstGeom prst="rect">
            <a:avLst/>
          </a:prstGeom>
          <a:noFill/>
          <a:ln>
            <a:noFill/>
          </a:ln>
        </p:spPr>
      </p:pic>
      <p:pic>
        <p:nvPicPr>
          <p:cNvPr id="1292" name="Google Shape;1292;p149"/>
          <p:cNvPicPr preferRelativeResize="0"/>
          <p:nvPr/>
        </p:nvPicPr>
        <p:blipFill>
          <a:blip r:embed="rId6">
            <a:alphaModFix/>
          </a:blip>
          <a:stretch>
            <a:fillRect/>
          </a:stretch>
        </p:blipFill>
        <p:spPr>
          <a:xfrm rot="333200">
            <a:off x="6630339" y="-392598"/>
            <a:ext cx="1258817" cy="1631794"/>
          </a:xfrm>
          <a:prstGeom prst="rect">
            <a:avLst/>
          </a:prstGeom>
          <a:noFill/>
          <a:ln>
            <a:noFill/>
          </a:ln>
        </p:spPr>
      </p:pic>
      <p:pic>
        <p:nvPicPr>
          <p:cNvPr id="1293" name="Google Shape;1293;p149"/>
          <p:cNvPicPr preferRelativeResize="0"/>
          <p:nvPr/>
        </p:nvPicPr>
        <p:blipFill rotWithShape="1">
          <a:blip r:embed="rId7">
            <a:alphaModFix/>
          </a:blip>
          <a:srcRect/>
          <a:stretch/>
        </p:blipFill>
        <p:spPr>
          <a:xfrm>
            <a:off x="392275" y="407492"/>
            <a:ext cx="1601800" cy="56597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10D56"/>
        </a:solidFill>
        <a:effectLst/>
      </p:bgPr>
    </p:bg>
    <p:spTree>
      <p:nvGrpSpPr>
        <p:cNvPr id="1" name="Shape 1297"/>
        <p:cNvGrpSpPr/>
        <p:nvPr/>
      </p:nvGrpSpPr>
      <p:grpSpPr>
        <a:xfrm>
          <a:off x="0" y="0"/>
          <a:ext cx="0" cy="0"/>
          <a:chOff x="0" y="0"/>
          <a:chExt cx="0" cy="0"/>
        </a:xfrm>
      </p:grpSpPr>
      <p:sp>
        <p:nvSpPr>
          <p:cNvPr id="1298" name="Google Shape;1298;p150"/>
          <p:cNvSpPr txBox="1">
            <a:spLocks noGrp="1"/>
          </p:cNvSpPr>
          <p:nvPr>
            <p:ph type="body" idx="1"/>
          </p:nvPr>
        </p:nvSpPr>
        <p:spPr>
          <a:xfrm>
            <a:off x="1857450" y="2041800"/>
            <a:ext cx="5544900" cy="2346900"/>
          </a:xfrm>
          <a:prstGeom prst="rect">
            <a:avLst/>
          </a:prstGeom>
        </p:spPr>
        <p:txBody>
          <a:bodyPr spcFirstLastPara="1" wrap="square" lIns="0" tIns="0" rIns="182875" bIns="0" anchor="t" anchorCtr="0">
            <a:noAutofit/>
          </a:bodyPr>
          <a:lstStyle/>
          <a:p>
            <a:pPr marL="0" lvl="0" indent="0" algn="l" rtl="0">
              <a:lnSpc>
                <a:spcPct val="120000"/>
              </a:lnSpc>
              <a:spcBef>
                <a:spcPts val="0"/>
              </a:spcBef>
              <a:spcAft>
                <a:spcPts val="0"/>
              </a:spcAft>
              <a:buNone/>
            </a:pPr>
            <a:r>
              <a:rPr lang="en" sz="1600">
                <a:solidFill>
                  <a:schemeClr val="lt1"/>
                </a:solidFill>
                <a:latin typeface="Lexend Black"/>
                <a:ea typeface="Lexend Black"/>
                <a:cs typeface="Lexend Black"/>
                <a:sym typeface="Lexend Black"/>
              </a:rPr>
              <a:t>Life Lessons supports teachers to deliver outstanding relationships, sex and health education. </a:t>
            </a:r>
            <a:endParaRPr sz="1600">
              <a:solidFill>
                <a:schemeClr val="lt1"/>
              </a:solidFill>
              <a:latin typeface="Lexend Black"/>
              <a:ea typeface="Lexend Black"/>
              <a:cs typeface="Lexend Black"/>
              <a:sym typeface="Lexend Black"/>
            </a:endParaRPr>
          </a:p>
          <a:p>
            <a:pPr marL="0" lvl="0" indent="0" algn="l" rtl="0">
              <a:lnSpc>
                <a:spcPct val="120000"/>
              </a:lnSpc>
              <a:spcBef>
                <a:spcPts val="0"/>
              </a:spcBef>
              <a:spcAft>
                <a:spcPts val="0"/>
              </a:spcAft>
              <a:buNone/>
            </a:pPr>
            <a:r>
              <a:rPr lang="en" sz="1600">
                <a:solidFill>
                  <a:schemeClr val="lt1"/>
                </a:solidFill>
              </a:rPr>
              <a:t>We aspire to a world where all young people are equipped to be healthy, make good decisions and navigate the social and emotional complexities of life.</a:t>
            </a:r>
            <a:endParaRPr sz="1600">
              <a:solidFill>
                <a:schemeClr val="lt1"/>
              </a:solidFill>
            </a:endParaRPr>
          </a:p>
          <a:p>
            <a:pPr marL="0" lvl="0" indent="0" algn="l" rtl="0">
              <a:lnSpc>
                <a:spcPct val="120000"/>
              </a:lnSpc>
              <a:spcBef>
                <a:spcPts val="0"/>
              </a:spcBef>
              <a:spcAft>
                <a:spcPts val="0"/>
              </a:spcAft>
              <a:buNone/>
            </a:pPr>
            <a:endParaRPr sz="1600">
              <a:solidFill>
                <a:srgbClr val="FCFD53"/>
              </a:solidFill>
            </a:endParaRPr>
          </a:p>
          <a:p>
            <a:pPr marL="0" lvl="0" indent="0" algn="l" rtl="0">
              <a:lnSpc>
                <a:spcPct val="120000"/>
              </a:lnSpc>
              <a:spcBef>
                <a:spcPts val="0"/>
              </a:spcBef>
              <a:spcAft>
                <a:spcPts val="0"/>
              </a:spcAft>
              <a:buNone/>
            </a:pPr>
            <a:r>
              <a:rPr lang="en" sz="1600" u="sng">
                <a:solidFill>
                  <a:srgbClr val="FCFD53"/>
                </a:solidFill>
                <a:hlinkClick r:id="rId3">
                  <a:extLst>
                    <a:ext uri="{A12FA001-AC4F-418D-AE19-62706E023703}">
                      <ahyp:hlinkClr xmlns:ahyp="http://schemas.microsoft.com/office/drawing/2018/hyperlinkcolor" val="tx"/>
                    </a:ext>
                  </a:extLst>
                </a:hlinkClick>
              </a:rPr>
              <a:t>Discover our approach to learning</a:t>
            </a:r>
            <a:endParaRPr sz="1600">
              <a:solidFill>
                <a:srgbClr val="FCFD53"/>
              </a:solidFill>
            </a:endParaRPr>
          </a:p>
          <a:p>
            <a:pPr marL="0" lvl="0" indent="0" algn="l" rtl="0">
              <a:spcBef>
                <a:spcPts val="0"/>
              </a:spcBef>
              <a:spcAft>
                <a:spcPts val="0"/>
              </a:spcAft>
              <a:buNone/>
            </a:pPr>
            <a:endParaRPr>
              <a:solidFill>
                <a:schemeClr val="lt1"/>
              </a:solidFill>
            </a:endParaRPr>
          </a:p>
        </p:txBody>
      </p:sp>
      <p:pic>
        <p:nvPicPr>
          <p:cNvPr id="1299" name="Google Shape;1299;p150"/>
          <p:cNvPicPr preferRelativeResize="0"/>
          <p:nvPr/>
        </p:nvPicPr>
        <p:blipFill rotWithShape="1">
          <a:blip r:embed="rId4">
            <a:alphaModFix/>
          </a:blip>
          <a:srcRect/>
          <a:stretch/>
        </p:blipFill>
        <p:spPr>
          <a:xfrm rot="-3545462" flipH="1">
            <a:off x="-2242380" y="3861462"/>
            <a:ext cx="3729635" cy="2434843"/>
          </a:xfrm>
          <a:prstGeom prst="rect">
            <a:avLst/>
          </a:prstGeom>
          <a:noFill/>
          <a:ln>
            <a:noFill/>
          </a:ln>
        </p:spPr>
      </p:pic>
      <p:pic>
        <p:nvPicPr>
          <p:cNvPr id="1300" name="Google Shape;1300;p150"/>
          <p:cNvPicPr preferRelativeResize="0"/>
          <p:nvPr/>
        </p:nvPicPr>
        <p:blipFill>
          <a:blip r:embed="rId5">
            <a:alphaModFix/>
          </a:blip>
          <a:stretch>
            <a:fillRect/>
          </a:stretch>
        </p:blipFill>
        <p:spPr>
          <a:xfrm rot="-9224675">
            <a:off x="7419181" y="4215573"/>
            <a:ext cx="3876543" cy="1398654"/>
          </a:xfrm>
          <a:prstGeom prst="rect">
            <a:avLst/>
          </a:prstGeom>
          <a:noFill/>
          <a:ln>
            <a:noFill/>
          </a:ln>
        </p:spPr>
      </p:pic>
      <p:pic>
        <p:nvPicPr>
          <p:cNvPr id="1301" name="Google Shape;1301;p150"/>
          <p:cNvPicPr preferRelativeResize="0"/>
          <p:nvPr/>
        </p:nvPicPr>
        <p:blipFill>
          <a:blip r:embed="rId6">
            <a:alphaModFix/>
          </a:blip>
          <a:stretch>
            <a:fillRect/>
          </a:stretch>
        </p:blipFill>
        <p:spPr>
          <a:xfrm rot="333200">
            <a:off x="6630339" y="-392598"/>
            <a:ext cx="1258817" cy="1631794"/>
          </a:xfrm>
          <a:prstGeom prst="rect">
            <a:avLst/>
          </a:prstGeom>
          <a:noFill/>
          <a:ln>
            <a:noFill/>
          </a:ln>
        </p:spPr>
      </p:pic>
      <p:pic>
        <p:nvPicPr>
          <p:cNvPr id="1302" name="Google Shape;1302;p150"/>
          <p:cNvPicPr preferRelativeResize="0"/>
          <p:nvPr/>
        </p:nvPicPr>
        <p:blipFill rotWithShape="1">
          <a:blip r:embed="rId7">
            <a:alphaModFix/>
          </a:blip>
          <a:srcRect/>
          <a:stretch/>
        </p:blipFill>
        <p:spPr>
          <a:xfrm>
            <a:off x="1857450" y="754812"/>
            <a:ext cx="2683168" cy="948025"/>
          </a:xfrm>
          <a:prstGeom prst="rect">
            <a:avLst/>
          </a:prstGeom>
          <a:noFill/>
          <a:ln>
            <a:noFill/>
          </a:ln>
        </p:spPr>
      </p:pic>
    </p:spTree>
  </p:cSld>
  <p:clrMapOvr>
    <a:masterClrMapping/>
  </p:clrMapOvr>
</p:sld>
</file>

<file path=ppt/theme/theme1.xml><?xml version="1.0" encoding="utf-8"?>
<a:theme xmlns:a="http://schemas.openxmlformats.org/drawingml/2006/main" name="Life Lessons Secondary Template 1">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ife Lessons Primary Templat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ife Lessons Secondary Template 1">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Life Lessons Secondary Template 1">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2665</Words>
  <Application>Microsoft Office PowerPoint</Application>
  <PresentationFormat>On-screen Show (16:9)</PresentationFormat>
  <Paragraphs>354</Paragraphs>
  <Slides>40</Slides>
  <Notes>40</Notes>
  <HiddenSlides>2</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40</vt:i4>
      </vt:variant>
    </vt:vector>
  </HeadingPairs>
  <TitlesOfParts>
    <vt:vector size="50" baseType="lpstr">
      <vt:lpstr>Arial</vt:lpstr>
      <vt:lpstr>Kalam</vt:lpstr>
      <vt:lpstr>Lexend</vt:lpstr>
      <vt:lpstr>Lexend Black</vt:lpstr>
      <vt:lpstr>Lexend Medium</vt:lpstr>
      <vt:lpstr>Manjari</vt:lpstr>
      <vt:lpstr>Life Lessons Secondary Template 1</vt:lpstr>
      <vt:lpstr>Life Lessons Primary Template</vt:lpstr>
      <vt:lpstr>Life Lessons Secondary Template 1</vt:lpstr>
      <vt:lpstr>Life Lessons Secondary Template 1</vt:lpstr>
      <vt:lpstr>How can I show my knowledge of health and wellbeing by describing how to test for, and protect each other from, sexually transmitted infections? </vt:lpstr>
      <vt:lpstr>PowerPoint Presentation</vt:lpstr>
      <vt:lpstr>Lesson specific notes</vt:lpstr>
      <vt:lpstr>How can we test for, and protect each other from, STIs?</vt:lpstr>
      <vt:lpstr>Do now - Possible answers  </vt:lpstr>
      <vt:lpstr>Lesson ground rules </vt:lpstr>
      <vt:lpstr>How can we test for, and protect each other from, STIs? </vt:lpstr>
      <vt:lpstr>Key terms</vt:lpstr>
      <vt:lpstr>Video</vt:lpstr>
      <vt:lpstr>Video summary</vt:lpstr>
      <vt:lpstr>STIs</vt:lpstr>
      <vt:lpstr>Possible answers</vt:lpstr>
      <vt:lpstr>STI symptoms</vt:lpstr>
      <vt:lpstr>Penetrative sex</vt:lpstr>
      <vt:lpstr>Oral sex</vt:lpstr>
      <vt:lpstr>Activity </vt:lpstr>
      <vt:lpstr>Activity - possible answers</vt:lpstr>
      <vt:lpstr>Quick think</vt:lpstr>
      <vt:lpstr>Testing</vt:lpstr>
      <vt:lpstr>PowerPoint Presentation</vt:lpstr>
      <vt:lpstr>Halfway activity</vt:lpstr>
      <vt:lpstr>Activity possible answers</vt:lpstr>
      <vt:lpstr>PowerPoint Presentation</vt:lpstr>
      <vt:lpstr>Possible answers</vt:lpstr>
      <vt:lpstr>Fears</vt:lpstr>
      <vt:lpstr>Quick think</vt:lpstr>
      <vt:lpstr>Communication</vt:lpstr>
      <vt:lpstr>Communication</vt:lpstr>
      <vt:lpstr>Treatment</vt:lpstr>
      <vt:lpstr>HIV and AIDs</vt:lpstr>
      <vt:lpstr>Activity </vt:lpstr>
      <vt:lpstr>Video</vt:lpstr>
      <vt:lpstr>Video summary</vt:lpstr>
      <vt:lpstr>Reflect</vt:lpstr>
      <vt:lpstr>PowerPoint Presentation</vt:lpstr>
      <vt:lpstr>Possible answers</vt:lpstr>
      <vt:lpstr>Where to get support</vt:lpstr>
      <vt:lpstr>How confident do you feel about this topic?</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we test for, and protect each other from, STIs? </dc:title>
  <dc:creator>Mrs H Spoors</dc:creator>
  <cp:lastModifiedBy>Mrs H Spoors</cp:lastModifiedBy>
  <cp:revision>2</cp:revision>
  <dcterms:modified xsi:type="dcterms:W3CDTF">2026-07-15T15:45:49Z</dcterms:modified>
</cp:coreProperties>
</file>