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8" r:id="rId5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920" autoAdjust="0"/>
  </p:normalViewPr>
  <p:slideViewPr>
    <p:cSldViewPr showGuides="1">
      <p:cViewPr varScale="1">
        <p:scale>
          <a:sx n="67" d="100"/>
          <a:sy n="67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119B1A6F-A8F1-456A-98D9-7261F15B828A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2054BD9F-7E30-416F-A1B9-58080D6A3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9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05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05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C9A10AF3-A046-4144-8EAE-EB66D2264966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889938" cy="49805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9E697518-098D-4801-B219-56CDE1A7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56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" r="4798" b="5133"/>
          <a:stretch/>
        </p:blipFill>
        <p:spPr>
          <a:xfrm>
            <a:off x="3238028" y="96090"/>
            <a:ext cx="5905972" cy="676190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143000" y="3581400"/>
            <a:ext cx="6858000" cy="175260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200"/>
            </a:lvl1pPr>
            <a:lvl2pPr marL="0" indent="0" algn="ctr">
              <a:spcBef>
                <a:spcPts val="0"/>
              </a:spcBef>
              <a:buNone/>
              <a:defRPr sz="20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362" y="5461253"/>
            <a:ext cx="779276" cy="10152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1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861" y="1036577"/>
            <a:ext cx="2700000" cy="244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1825625"/>
            <a:ext cx="373380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562100" y="1851025"/>
            <a:ext cx="2781300" cy="3101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164" y="1371600"/>
            <a:ext cx="7062424" cy="2328861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164" y="3810000"/>
            <a:ext cx="7062424" cy="227965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1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AAF-2F19-4F8E-86F0-32010C0617A3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5806-CD15-4AA8-BEC3-430868CDA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7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" r="4798" b="5133"/>
          <a:stretch/>
        </p:blipFill>
        <p:spPr>
          <a:xfrm>
            <a:off x="3238028" y="96090"/>
            <a:ext cx="5905972" cy="676190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8165" y="365126"/>
            <a:ext cx="68576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165" y="1825625"/>
            <a:ext cx="68576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8164" y="6287562"/>
            <a:ext cx="1580786" cy="280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28667AAF-2F19-4F8E-86F0-32010C0617A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287562"/>
            <a:ext cx="5276850" cy="280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287562"/>
            <a:ext cx="609599" cy="280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93D5806-CD15-4AA8-BEC3-430868CDA8C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41398"/>
            <a:ext cx="1047396" cy="95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1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riorypembroke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126"/>
            <a:ext cx="7560840" cy="1325563"/>
          </a:xfrm>
        </p:spPr>
        <p:txBody>
          <a:bodyPr/>
          <a:lstStyle/>
          <a:p>
            <a:r>
              <a:rPr lang="en-US" dirty="0" smtClean="0"/>
              <a:t>Help with logging onto your school user area from home (Citrix)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90688"/>
            <a:ext cx="7632848" cy="49066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Go to our academy website: </a:t>
            </a:r>
            <a:r>
              <a:rPr lang="en-GB" dirty="0" smtClean="0">
                <a:hlinkClick r:id="rId2"/>
              </a:rPr>
              <a:t>www.priorypembroke.co.uk</a:t>
            </a:r>
            <a:endParaRPr lang="en-GB" dirty="0" smtClean="0"/>
          </a:p>
          <a:p>
            <a:r>
              <a:rPr lang="en-GB" dirty="0" smtClean="0"/>
              <a:t>Click on HOME GATEWAY (top right hand of website)</a:t>
            </a:r>
          </a:p>
          <a:p>
            <a:r>
              <a:rPr lang="en-GB" dirty="0" smtClean="0"/>
              <a:t>Download Citrix Receiver by clicking on the hyperlink</a:t>
            </a:r>
          </a:p>
          <a:p>
            <a:r>
              <a:rPr lang="en-GB" dirty="0" smtClean="0"/>
              <a:t>There are a variety of options for</a:t>
            </a:r>
          </a:p>
          <a:p>
            <a:pPr marL="0" indent="0">
              <a:buNone/>
            </a:pPr>
            <a:r>
              <a:rPr lang="en-GB" dirty="0"/>
              <a:t>y</a:t>
            </a:r>
            <a:r>
              <a:rPr lang="en-GB" dirty="0" smtClean="0"/>
              <a:t>ou: I selected ‘Workspace App for</a:t>
            </a:r>
          </a:p>
          <a:p>
            <a:pPr marL="0" indent="0">
              <a:buNone/>
            </a:pPr>
            <a:r>
              <a:rPr lang="en-GB" dirty="0" smtClean="0"/>
              <a:t>Windows’</a:t>
            </a:r>
          </a:p>
          <a:p>
            <a:r>
              <a:rPr lang="en-GB" dirty="0" smtClean="0"/>
              <a:t>Once downloaded, go back to the website &amp; click on the Citrix</a:t>
            </a:r>
          </a:p>
          <a:p>
            <a:pPr marL="0" indent="0">
              <a:buNone/>
            </a:pPr>
            <a:r>
              <a:rPr lang="en-GB" dirty="0" smtClean="0"/>
              <a:t>icon</a:t>
            </a:r>
          </a:p>
          <a:p>
            <a:r>
              <a:rPr lang="en-GB" dirty="0" smtClean="0"/>
              <a:t>You should then be able to log in using your school login (E21****) and password.  You should now be able to get onto SHAREPOINT</a:t>
            </a:r>
          </a:p>
          <a:p>
            <a:r>
              <a:rPr lang="en-GB" dirty="0" smtClean="0"/>
              <a:t>Reminder: your email address is :E21****@prioryacademies.co.uk</a:t>
            </a:r>
          </a:p>
          <a:p>
            <a:r>
              <a:rPr lang="en-GB" dirty="0" smtClean="0"/>
              <a:t>If you have never accessed your account from home, please send a test email to Mr Brewer who will reply back to check it is all working</a:t>
            </a:r>
          </a:p>
          <a:p>
            <a:r>
              <a:rPr lang="en-GB" dirty="0" smtClean="0"/>
              <a:t>Good luck!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27421" t="51321" r="30368" b="33256"/>
          <a:stretch/>
        </p:blipFill>
        <p:spPr bwMode="auto">
          <a:xfrm>
            <a:off x="4867262" y="2757574"/>
            <a:ext cx="3441923" cy="9242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6156176" y="2636912"/>
            <a:ext cx="1855801" cy="4365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 rotWithShape="1">
          <a:blip r:embed="rId3"/>
          <a:srcRect l="27421" t="51321" r="59333" b="33256"/>
          <a:stretch/>
        </p:blipFill>
        <p:spPr bwMode="auto">
          <a:xfrm>
            <a:off x="57260" y="3789040"/>
            <a:ext cx="1080120" cy="9242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763576" y="4365104"/>
            <a:ext cx="5326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47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02">
      <a:dk1>
        <a:sysClr val="windowText" lastClr="000000"/>
      </a:dk1>
      <a:lt1>
        <a:sysClr val="window" lastClr="FFFFFF"/>
      </a:lt1>
      <a:dk2>
        <a:srgbClr val="012169"/>
      </a:dk2>
      <a:lt2>
        <a:srgbClr val="E7E6E6"/>
      </a:lt2>
      <a:accent1>
        <a:srgbClr val="9D7C2F"/>
      </a:accent1>
      <a:accent2>
        <a:srgbClr val="5268C2"/>
      </a:accent2>
      <a:accent3>
        <a:srgbClr val="0057B8"/>
      </a:accent3>
      <a:accent4>
        <a:srgbClr val="87674F"/>
      </a:accent4>
      <a:accent5>
        <a:srgbClr val="7D55C7"/>
      </a:accent5>
      <a:accent6>
        <a:srgbClr val="A6192E"/>
      </a:accent6>
      <a:hlink>
        <a:srgbClr val="0563C1"/>
      </a:hlink>
      <a:folHlink>
        <a:srgbClr val="954F72"/>
      </a:folHlink>
    </a:clrScheme>
    <a:fontScheme name="Custom 19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mbroke Presentation Template.potx" id="{1DA8BA9F-407D-4C5F-9AE7-4E41BD52125F}" vid="{259ACCF1-3E6F-4F7B-B802-E98B1CB0DD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FE5E553F9B1D4EB0BE18893A97948C" ma:contentTypeVersion="0" ma:contentTypeDescription="Create a new document." ma:contentTypeScope="" ma:versionID="a5b14d0c1f9e1bc8fa6ab8078ff268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33F9C9-1561-4476-AA75-595200F8F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F6E9CF-FE72-4124-BD64-66976B75FF26}">
  <ds:schemaRefs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A070AE7-F28D-4ECC-8968-30F4E40F6D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Pembroke Presentation Template</Template>
  <TotalTime>1193</TotalTime>
  <Words>138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Help with logging onto your school user area from home (Citrix)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Carr</dc:creator>
  <cp:lastModifiedBy>Sarah Helen Warnock</cp:lastModifiedBy>
  <cp:revision>96</cp:revision>
  <cp:lastPrinted>2020-03-20T10:34:47Z</cp:lastPrinted>
  <dcterms:created xsi:type="dcterms:W3CDTF">2017-10-08T11:12:54Z</dcterms:created>
  <dcterms:modified xsi:type="dcterms:W3CDTF">2020-10-15T20:35:07Z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0x01010001FE5E553F9B1D4EB0BE18893A97948C</vt:lpwstr>
  </property>
</Properties>
</file>